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83"/>
  </p:notesMasterIdLst>
  <p:handoutMasterIdLst>
    <p:handoutMasterId r:id="rId84"/>
  </p:handoutMasterIdLst>
  <p:sldIdLst>
    <p:sldId id="257" r:id="rId5"/>
    <p:sldId id="335" r:id="rId6"/>
    <p:sldId id="339" r:id="rId7"/>
    <p:sldId id="336" r:id="rId8"/>
    <p:sldId id="337" r:id="rId9"/>
    <p:sldId id="338" r:id="rId10"/>
    <p:sldId id="345" r:id="rId11"/>
    <p:sldId id="340" r:id="rId12"/>
    <p:sldId id="359" r:id="rId13"/>
    <p:sldId id="346" r:id="rId14"/>
    <p:sldId id="347" r:id="rId15"/>
    <p:sldId id="348" r:id="rId16"/>
    <p:sldId id="349" r:id="rId17"/>
    <p:sldId id="357" r:id="rId18"/>
    <p:sldId id="356" r:id="rId19"/>
    <p:sldId id="355" r:id="rId20"/>
    <p:sldId id="350" r:id="rId21"/>
    <p:sldId id="351" r:id="rId22"/>
    <p:sldId id="353" r:id="rId23"/>
    <p:sldId id="354" r:id="rId24"/>
    <p:sldId id="352" r:id="rId25"/>
    <p:sldId id="358" r:id="rId26"/>
    <p:sldId id="318" r:id="rId27"/>
    <p:sldId id="319" r:id="rId28"/>
    <p:sldId id="320" r:id="rId29"/>
    <p:sldId id="321" r:id="rId30"/>
    <p:sldId id="322" r:id="rId31"/>
    <p:sldId id="323" r:id="rId32"/>
    <p:sldId id="327" r:id="rId33"/>
    <p:sldId id="328" r:id="rId34"/>
    <p:sldId id="329" r:id="rId35"/>
    <p:sldId id="326" r:id="rId36"/>
    <p:sldId id="325" r:id="rId37"/>
    <p:sldId id="330" r:id="rId38"/>
    <p:sldId id="324" r:id="rId39"/>
    <p:sldId id="332" r:id="rId40"/>
    <p:sldId id="333" r:id="rId41"/>
    <p:sldId id="334" r:id="rId42"/>
    <p:sldId id="331" r:id="rId43"/>
    <p:sldId id="297" r:id="rId44"/>
    <p:sldId id="314" r:id="rId45"/>
    <p:sldId id="313" r:id="rId46"/>
    <p:sldId id="298" r:id="rId47"/>
    <p:sldId id="299" r:id="rId48"/>
    <p:sldId id="301" r:id="rId49"/>
    <p:sldId id="303" r:id="rId50"/>
    <p:sldId id="302" r:id="rId51"/>
    <p:sldId id="304" r:id="rId52"/>
    <p:sldId id="305" r:id="rId53"/>
    <p:sldId id="306" r:id="rId54"/>
    <p:sldId id="308" r:id="rId55"/>
    <p:sldId id="307" r:id="rId56"/>
    <p:sldId id="309" r:id="rId57"/>
    <p:sldId id="310" r:id="rId58"/>
    <p:sldId id="315" r:id="rId59"/>
    <p:sldId id="316" r:id="rId60"/>
    <p:sldId id="317" r:id="rId61"/>
    <p:sldId id="312" r:id="rId62"/>
    <p:sldId id="258" r:id="rId63"/>
    <p:sldId id="282" r:id="rId64"/>
    <p:sldId id="283" r:id="rId65"/>
    <p:sldId id="284" r:id="rId66"/>
    <p:sldId id="285" r:id="rId67"/>
    <p:sldId id="286" r:id="rId68"/>
    <p:sldId id="288" r:id="rId69"/>
    <p:sldId id="289" r:id="rId70"/>
    <p:sldId id="290" r:id="rId71"/>
    <p:sldId id="292" r:id="rId72"/>
    <p:sldId id="291" r:id="rId73"/>
    <p:sldId id="294" r:id="rId74"/>
    <p:sldId id="293" r:id="rId75"/>
    <p:sldId id="295" r:id="rId76"/>
    <p:sldId id="342" r:id="rId77"/>
    <p:sldId id="343" r:id="rId78"/>
    <p:sldId id="344" r:id="rId79"/>
    <p:sldId id="296" r:id="rId80"/>
    <p:sldId id="287" r:id="rId81"/>
    <p:sldId id="300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58B2"/>
    <a:srgbClr val="C2A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85359" autoAdjust="0"/>
  </p:normalViewPr>
  <p:slideViewPr>
    <p:cSldViewPr snapToGrid="0" showGuides="1">
      <p:cViewPr varScale="1">
        <p:scale>
          <a:sx n="162" d="100"/>
          <a:sy n="162" d="100"/>
        </p:scale>
        <p:origin x="156" y="210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9408841-B2F4-4D1B-91E9-399D964EDA3B}"/>
    <pc:docChg chg="undo redo custSel addSld delSld modSld sldOrd">
      <pc:chgData name="Jha, Aryan Ritwajeet" userId="2aad577e-539b-449b-83a6-8d411f484b4d" providerId="ADAL" clId="{49408841-B2F4-4D1B-91E9-399D964EDA3B}" dt="2023-07-12T21:18:05.402" v="12983" actId="14100"/>
      <pc:docMkLst>
        <pc:docMk/>
      </pc:docMkLst>
      <pc:sldChg chg="modSp mod">
        <pc:chgData name="Jha, Aryan Ritwajeet" userId="2aad577e-539b-449b-83a6-8d411f484b4d" providerId="ADAL" clId="{49408841-B2F4-4D1B-91E9-399D964EDA3B}" dt="2023-06-08T17:48:26.015" v="9" actId="1076"/>
        <pc:sldMkLst>
          <pc:docMk/>
          <pc:sldMk cId="2215898345" sldId="258"/>
        </pc:sldMkLst>
        <pc:spChg chg="mod">
          <ac:chgData name="Jha, Aryan Ritwajeet" userId="2aad577e-539b-449b-83a6-8d411f484b4d" providerId="ADAL" clId="{49408841-B2F4-4D1B-91E9-399D964EDA3B}" dt="2023-06-08T17:48:26.015" v="9" actId="1076"/>
          <ac:spMkLst>
            <pc:docMk/>
            <pc:sldMk cId="2215898345" sldId="258"/>
            <ac:spMk id="6" creationId="{FB333CAB-5ADD-D86F-AF45-EAB2EED3D45B}"/>
          </ac:spMkLst>
        </pc:spChg>
      </pc:sldChg>
      <pc:sldChg chg="modSp mod">
        <pc:chgData name="Jha, Aryan Ritwajeet" userId="2aad577e-539b-449b-83a6-8d411f484b4d" providerId="ADAL" clId="{49408841-B2F4-4D1B-91E9-399D964EDA3B}" dt="2023-07-12T00:57:18.965" v="8624" actId="20577"/>
        <pc:sldMkLst>
          <pc:docMk/>
          <pc:sldMk cId="2023634528" sldId="287"/>
        </pc:sldMkLst>
        <pc:spChg chg="mod">
          <ac:chgData name="Jha, Aryan Ritwajeet" userId="2aad577e-539b-449b-83a6-8d411f484b4d" providerId="ADAL" clId="{49408841-B2F4-4D1B-91E9-399D964EDA3B}" dt="2023-07-12T00:57:18.965" v="8624" actId="20577"/>
          <ac:spMkLst>
            <pc:docMk/>
            <pc:sldMk cId="2023634528" sldId="287"/>
            <ac:spMk id="3" creationId="{1E746B68-8B8A-22C0-9957-1D01E835E282}"/>
          </ac:spMkLst>
        </pc:spChg>
      </pc:sldChg>
      <pc:sldChg chg="addSp delSp modSp mod">
        <pc:chgData name="Jha, Aryan Ritwajeet" userId="2aad577e-539b-449b-83a6-8d411f484b4d" providerId="ADAL" clId="{49408841-B2F4-4D1B-91E9-399D964EDA3B}" dt="2023-06-08T17:51:39.796" v="60" actId="1076"/>
        <pc:sldMkLst>
          <pc:docMk/>
          <pc:sldMk cId="1593768973" sldId="297"/>
        </pc:sldMkLst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7" creationId="{A2DED524-45D5-DC85-C0DA-028FBD970E1F}"/>
          </ac:spMkLst>
        </pc:spChg>
        <pc:spChg chg="add del mod">
          <ac:chgData name="Jha, Aryan Ritwajeet" userId="2aad577e-539b-449b-83a6-8d411f484b4d" providerId="ADAL" clId="{49408841-B2F4-4D1B-91E9-399D964EDA3B}" dt="2023-06-08T17:49:24.733" v="15" actId="478"/>
          <ac:spMkLst>
            <pc:docMk/>
            <pc:sldMk cId="1593768973" sldId="297"/>
            <ac:spMk id="8" creationId="{400D8CA7-7439-3395-B644-F993775E0867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0" creationId="{2A693CAC-15FE-94C2-CA15-E8B86457C894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1" creationId="{4219BEC2-ACFE-FB05-60F2-D515BBB50A12}"/>
          </ac:spMkLst>
        </pc:spChg>
        <pc:spChg chg="add mod">
          <ac:chgData name="Jha, Aryan Ritwajeet" userId="2aad577e-539b-449b-83a6-8d411f484b4d" providerId="ADAL" clId="{49408841-B2F4-4D1B-91E9-399D964EDA3B}" dt="2023-06-08T17:50:20.735" v="20" actId="1076"/>
          <ac:spMkLst>
            <pc:docMk/>
            <pc:sldMk cId="1593768973" sldId="297"/>
            <ac:spMk id="12" creationId="{F5E0D70C-65C3-9EA0-42CC-270D85A1B203}"/>
          </ac:spMkLst>
        </pc:spChg>
        <pc:spChg chg="add mod">
          <ac:chgData name="Jha, Aryan Ritwajeet" userId="2aad577e-539b-449b-83a6-8d411f484b4d" providerId="ADAL" clId="{49408841-B2F4-4D1B-91E9-399D964EDA3B}" dt="2023-06-08T17:51:39.796" v="60" actId="1076"/>
          <ac:spMkLst>
            <pc:docMk/>
            <pc:sldMk cId="1593768973" sldId="297"/>
            <ac:spMk id="14" creationId="{5F0A456C-341D-2B62-48CF-EB8B26CB0D50}"/>
          </ac:spMkLst>
        </pc:sp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13" creationId="{DE6DC399-63BA-2B63-5D63-22924541F2D2}"/>
          </ac:cxnSpMkLst>
        </pc:cxnChg>
      </pc:sldChg>
      <pc:sldChg chg="modSp mod">
        <pc:chgData name="Jha, Aryan Ritwajeet" userId="2aad577e-539b-449b-83a6-8d411f484b4d" providerId="ADAL" clId="{49408841-B2F4-4D1B-91E9-399D964EDA3B}" dt="2023-07-12T00:57:14.445" v="8623" actId="20577"/>
        <pc:sldMkLst>
          <pc:docMk/>
          <pc:sldMk cId="229957225" sldId="300"/>
        </pc:sldMkLst>
        <pc:spChg chg="mod">
          <ac:chgData name="Jha, Aryan Ritwajeet" userId="2aad577e-539b-449b-83a6-8d411f484b4d" providerId="ADAL" clId="{49408841-B2F4-4D1B-91E9-399D964EDA3B}" dt="2023-07-12T00:57:14.445" v="8623" actId="20577"/>
          <ac:spMkLst>
            <pc:docMk/>
            <pc:sldMk cId="229957225" sldId="300"/>
            <ac:spMk id="3" creationId="{1E746B68-8B8A-22C0-9957-1D01E835E282}"/>
          </ac:spMkLst>
        </pc:spChg>
      </pc:sldChg>
      <pc:sldChg chg="ord">
        <pc:chgData name="Jha, Aryan Ritwajeet" userId="2aad577e-539b-449b-83a6-8d411f484b4d" providerId="ADAL" clId="{49408841-B2F4-4D1B-91E9-399D964EDA3B}" dt="2023-06-09T17:37:24.919" v="1978"/>
        <pc:sldMkLst>
          <pc:docMk/>
          <pc:sldMk cId="413814135" sldId="307"/>
        </pc:sldMkLst>
      </pc:sldChg>
      <pc:sldChg chg="addSp modSp mod">
        <pc:chgData name="Jha, Aryan Ritwajeet" userId="2aad577e-539b-449b-83a6-8d411f484b4d" providerId="ADAL" clId="{49408841-B2F4-4D1B-91E9-399D964EDA3B}" dt="2023-06-08T18:27:00.570" v="766" actId="1076"/>
        <pc:sldMkLst>
          <pc:docMk/>
          <pc:sldMk cId="3035661430" sldId="308"/>
        </pc:sldMkLst>
        <pc:picChg chg="add mod">
          <ac:chgData name="Jha, Aryan Ritwajeet" userId="2aad577e-539b-449b-83a6-8d411f484b4d" providerId="ADAL" clId="{49408841-B2F4-4D1B-91E9-399D964EDA3B}" dt="2023-06-08T18:27:00.570" v="766" actId="1076"/>
          <ac:picMkLst>
            <pc:docMk/>
            <pc:sldMk cId="3035661430" sldId="308"/>
            <ac:picMk id="6" creationId="{B01D6338-F8E6-2337-6C89-B6B3C1F57915}"/>
          </ac:picMkLst>
        </pc:picChg>
      </pc:sldChg>
      <pc:sldChg chg="ord">
        <pc:chgData name="Jha, Aryan Ritwajeet" userId="2aad577e-539b-449b-83a6-8d411f484b4d" providerId="ADAL" clId="{49408841-B2F4-4D1B-91E9-399D964EDA3B}" dt="2023-06-09T17:37:29.775" v="1980"/>
        <pc:sldMkLst>
          <pc:docMk/>
          <pc:sldMk cId="1541462066" sldId="309"/>
        </pc:sldMkLst>
      </pc:sldChg>
      <pc:sldChg chg="modSp mod ord">
        <pc:chgData name="Jha, Aryan Ritwajeet" userId="2aad577e-539b-449b-83a6-8d411f484b4d" providerId="ADAL" clId="{49408841-B2F4-4D1B-91E9-399D964EDA3B}" dt="2023-06-09T17:37:35.072" v="1982"/>
        <pc:sldMkLst>
          <pc:docMk/>
          <pc:sldMk cId="2228071327" sldId="310"/>
        </pc:sldMkLst>
        <pc:spChg chg="mod">
          <ac:chgData name="Jha, Aryan Ritwajeet" userId="2aad577e-539b-449b-83a6-8d411f484b4d" providerId="ADAL" clId="{49408841-B2F4-4D1B-91E9-399D964EDA3B}" dt="2023-06-08T17:39:59.830" v="7" actId="20577"/>
          <ac:spMkLst>
            <pc:docMk/>
            <pc:sldMk cId="2228071327" sldId="310"/>
            <ac:spMk id="4" creationId="{D5B1AC77-B126-AD1C-0477-647E13017E62}"/>
          </ac:spMkLst>
        </pc:spChg>
      </pc:sldChg>
      <pc:sldChg chg="del">
        <pc:chgData name="Jha, Aryan Ritwajeet" userId="2aad577e-539b-449b-83a6-8d411f484b4d" providerId="ADAL" clId="{49408841-B2F4-4D1B-91E9-399D964EDA3B}" dt="2023-06-09T17:37:48.550" v="1983" actId="47"/>
        <pc:sldMkLst>
          <pc:docMk/>
          <pc:sldMk cId="3723122547" sldId="311"/>
        </pc:sldMkLst>
      </pc:sldChg>
      <pc:sldChg chg="addSp modSp mod">
        <pc:chgData name="Jha, Aryan Ritwajeet" userId="2aad577e-539b-449b-83a6-8d411f484b4d" providerId="ADAL" clId="{49408841-B2F4-4D1B-91E9-399D964EDA3B}" dt="2023-06-09T17:38:36.510" v="2033" actId="208"/>
        <pc:sldMkLst>
          <pc:docMk/>
          <pc:sldMk cId="2928120412" sldId="312"/>
        </pc:sldMkLst>
        <pc:spChg chg="mod">
          <ac:chgData name="Jha, Aryan Ritwajeet" userId="2aad577e-539b-449b-83a6-8d411f484b4d" providerId="ADAL" clId="{49408841-B2F4-4D1B-91E9-399D964EDA3B}" dt="2023-06-09T17:38:31.633" v="2030" actId="20577"/>
          <ac:spMkLst>
            <pc:docMk/>
            <pc:sldMk cId="2928120412" sldId="312"/>
            <ac:spMk id="5" creationId="{A7871E5A-0287-4D8C-9EA5-11A103CBF7B5}"/>
          </ac:spMkLst>
        </pc:spChg>
        <pc:picChg chg="add mod">
          <ac:chgData name="Jha, Aryan Ritwajeet" userId="2aad577e-539b-449b-83a6-8d411f484b4d" providerId="ADAL" clId="{49408841-B2F4-4D1B-91E9-399D964EDA3B}" dt="2023-06-09T17:38:36.510" v="2033" actId="208"/>
          <ac:picMkLst>
            <pc:docMk/>
            <pc:sldMk cId="2928120412" sldId="312"/>
            <ac:picMk id="7" creationId="{CF58364B-AE7C-F0E9-02C8-CF10FD8C0FCD}"/>
          </ac:picMkLst>
        </pc:picChg>
      </pc:sldChg>
      <pc:sldChg chg="add">
        <pc:chgData name="Jha, Aryan Ritwajeet" userId="2aad577e-539b-449b-83a6-8d411f484b4d" providerId="ADAL" clId="{49408841-B2F4-4D1B-91E9-399D964EDA3B}" dt="2023-06-08T17:48:08.883" v="8" actId="2890"/>
        <pc:sldMkLst>
          <pc:docMk/>
          <pc:sldMk cId="1668791584" sldId="313"/>
        </pc:sldMkLst>
      </pc:sldChg>
      <pc:sldChg chg="addSp delSp modSp add mod">
        <pc:chgData name="Jha, Aryan Ritwajeet" userId="2aad577e-539b-449b-83a6-8d411f484b4d" providerId="ADAL" clId="{49408841-B2F4-4D1B-91E9-399D964EDA3B}" dt="2023-06-09T17:35:52.301" v="1974" actId="20577"/>
        <pc:sldMkLst>
          <pc:docMk/>
          <pc:sldMk cId="1422830936" sldId="314"/>
        </pc:sldMkLst>
        <pc:spChg chg="mod">
          <ac:chgData name="Jha, Aryan Ritwajeet" userId="2aad577e-539b-449b-83a6-8d411f484b4d" providerId="ADAL" clId="{49408841-B2F4-4D1B-91E9-399D964EDA3B}" dt="2023-06-09T17:30:01.196" v="1352" actId="1076"/>
          <ac:spMkLst>
            <pc:docMk/>
            <pc:sldMk cId="1422830936" sldId="314"/>
            <ac:spMk id="2" creationId="{45DF1785-83CB-4F7A-820B-C600AC43B067}"/>
          </ac:spMkLst>
        </pc:spChg>
        <pc:spChg chg="add mod">
          <ac:chgData name="Jha, Aryan Ritwajeet" userId="2aad577e-539b-449b-83a6-8d411f484b4d" providerId="ADAL" clId="{49408841-B2F4-4D1B-91E9-399D964EDA3B}" dt="2023-06-09T17:35:52.301" v="1974" actId="20577"/>
          <ac:spMkLst>
            <pc:docMk/>
            <pc:sldMk cId="1422830936" sldId="314"/>
            <ac:spMk id="3" creationId="{50F7FF7C-F556-8488-89D9-254CDE3C8DF1}"/>
          </ac:spMkLst>
        </pc:spChg>
        <pc:spChg chg="add mod">
          <ac:chgData name="Jha, Aryan Ritwajeet" userId="2aad577e-539b-449b-83a6-8d411f484b4d" providerId="ADAL" clId="{49408841-B2F4-4D1B-91E9-399D964EDA3B}" dt="2023-06-09T17:34:40.156" v="1745" actId="14100"/>
          <ac:spMkLst>
            <pc:docMk/>
            <pc:sldMk cId="1422830936" sldId="314"/>
            <ac:spMk id="4" creationId="{8A1BD07B-B041-B533-7F65-FD4A690C5499}"/>
          </ac:spMkLst>
        </pc:spChg>
        <pc:spChg chg="del">
          <ac:chgData name="Jha, Aryan Ritwajeet" userId="2aad577e-539b-449b-83a6-8d411f484b4d" providerId="ADAL" clId="{49408841-B2F4-4D1B-91E9-399D964EDA3B}" dt="2023-06-08T17:52:05.376" v="65" actId="478"/>
          <ac:spMkLst>
            <pc:docMk/>
            <pc:sldMk cId="1422830936" sldId="314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08T17:52:01.779" v="62" actId="478"/>
          <ac:spMkLst>
            <pc:docMk/>
            <pc:sldMk cId="1422830936" sldId="314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09T17:29:59.026" v="1351" actId="1076"/>
          <ac:spMkLst>
            <pc:docMk/>
            <pc:sldMk cId="1422830936" sldId="314"/>
            <ac:spMk id="10" creationId="{2A693CAC-15FE-94C2-CA15-E8B86457C894}"/>
          </ac:spMkLst>
        </pc:spChg>
        <pc:spChg chg="del">
          <ac:chgData name="Jha, Aryan Ritwajeet" userId="2aad577e-539b-449b-83a6-8d411f484b4d" providerId="ADAL" clId="{49408841-B2F4-4D1B-91E9-399D964EDA3B}" dt="2023-06-08T17:52:04.132" v="64" actId="478"/>
          <ac:spMkLst>
            <pc:docMk/>
            <pc:sldMk cId="1422830936" sldId="314"/>
            <ac:spMk id="11" creationId="{4219BEC2-ACFE-FB05-60F2-D515BBB50A12}"/>
          </ac:spMkLst>
        </pc:spChg>
        <pc:spChg chg="del">
          <ac:chgData name="Jha, Aryan Ritwajeet" userId="2aad577e-539b-449b-83a6-8d411f484b4d" providerId="ADAL" clId="{49408841-B2F4-4D1B-91E9-399D964EDA3B}" dt="2023-06-08T17:52:02.930" v="63" actId="478"/>
          <ac:spMkLst>
            <pc:docMk/>
            <pc:sldMk cId="1422830936" sldId="314"/>
            <ac:spMk id="12" creationId="{F5E0D70C-65C3-9EA0-42CC-270D85A1B203}"/>
          </ac:spMkLst>
        </pc:spChg>
        <pc:spChg chg="mod">
          <ac:chgData name="Jha, Aryan Ritwajeet" userId="2aad577e-539b-449b-83a6-8d411f484b4d" providerId="ADAL" clId="{49408841-B2F4-4D1B-91E9-399D964EDA3B}" dt="2023-06-09T17:30:02.886" v="1353" actId="1076"/>
          <ac:spMkLst>
            <pc:docMk/>
            <pc:sldMk cId="1422830936" sldId="314"/>
            <ac:spMk id="14" creationId="{5F0A456C-341D-2B62-48CF-EB8B26CB0D50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6-08T18:33:01.778" v="1001" actId="20577"/>
        <pc:sldMkLst>
          <pc:docMk/>
          <pc:sldMk cId="952344951" sldId="315"/>
        </pc:sldMkLst>
        <pc:spChg chg="mod">
          <ac:chgData name="Jha, Aryan Ritwajeet" userId="2aad577e-539b-449b-83a6-8d411f484b4d" providerId="ADAL" clId="{49408841-B2F4-4D1B-91E9-399D964EDA3B}" dt="2023-06-08T18:33:01.778" v="1001" actId="20577"/>
          <ac:spMkLst>
            <pc:docMk/>
            <pc:sldMk cId="952344951" sldId="315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29:41.937" v="768" actId="478"/>
          <ac:picMkLst>
            <pc:docMk/>
            <pc:sldMk cId="952344951" sldId="315"/>
            <ac:picMk id="6" creationId="{B01D6338-F8E6-2337-6C89-B6B3C1F57915}"/>
          </ac:picMkLst>
        </pc:picChg>
        <pc:picChg chg="add mod">
          <ac:chgData name="Jha, Aryan Ritwajeet" userId="2aad577e-539b-449b-83a6-8d411f484b4d" providerId="ADAL" clId="{49408841-B2F4-4D1B-91E9-399D964EDA3B}" dt="2023-06-08T18:32:40.274" v="937" actId="1076"/>
          <ac:picMkLst>
            <pc:docMk/>
            <pc:sldMk cId="952344951" sldId="315"/>
            <ac:picMk id="7" creationId="{2951EF31-E0E0-3807-159C-CC327B3C3D1F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08T18:34:09.406" v="1020" actId="478"/>
        <pc:sldMkLst>
          <pc:docMk/>
          <pc:sldMk cId="2661227567" sldId="316"/>
        </pc:sldMkLst>
        <pc:picChg chg="add mod">
          <ac:chgData name="Jha, Aryan Ritwajeet" userId="2aad577e-539b-449b-83a6-8d411f484b4d" providerId="ADAL" clId="{49408841-B2F4-4D1B-91E9-399D964EDA3B}" dt="2023-06-08T18:33:45.137" v="1014" actId="14100"/>
          <ac:picMkLst>
            <pc:docMk/>
            <pc:sldMk cId="2661227567" sldId="316"/>
            <ac:picMk id="6" creationId="{06ED3368-5930-9904-4E7B-9F1192606F1D}"/>
          </ac:picMkLst>
        </pc:picChg>
        <pc:picChg chg="del">
          <ac:chgData name="Jha, Aryan Ritwajeet" userId="2aad577e-539b-449b-83a6-8d411f484b4d" providerId="ADAL" clId="{49408841-B2F4-4D1B-91E9-399D964EDA3B}" dt="2023-06-08T18:33:15.645" v="1003" actId="478"/>
          <ac:picMkLst>
            <pc:docMk/>
            <pc:sldMk cId="2661227567" sldId="316"/>
            <ac:picMk id="7" creationId="{2951EF31-E0E0-3807-159C-CC327B3C3D1F}"/>
          </ac:picMkLst>
        </pc:picChg>
        <pc:picChg chg="add mod">
          <ac:chgData name="Jha, Aryan Ritwajeet" userId="2aad577e-539b-449b-83a6-8d411f484b4d" providerId="ADAL" clId="{49408841-B2F4-4D1B-91E9-399D964EDA3B}" dt="2023-06-08T18:33:36.863" v="1008" actId="1076"/>
          <ac:picMkLst>
            <pc:docMk/>
            <pc:sldMk cId="2661227567" sldId="316"/>
            <ac:picMk id="8" creationId="{08D9FCF9-8DDD-26DA-B808-FF9FD0DB5EB9}"/>
          </ac:picMkLst>
        </pc:picChg>
        <pc:picChg chg="add del mod">
          <ac:chgData name="Jha, Aryan Ritwajeet" userId="2aad577e-539b-449b-83a6-8d411f484b4d" providerId="ADAL" clId="{49408841-B2F4-4D1B-91E9-399D964EDA3B}" dt="2023-06-08T18:34:09.406" v="1020" actId="478"/>
          <ac:picMkLst>
            <pc:docMk/>
            <pc:sldMk cId="2661227567" sldId="316"/>
            <ac:picMk id="10" creationId="{3B55C0E2-331A-34B6-17D5-D1338D8D924E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09T17:36:58.562" v="1976" actId="1076"/>
        <pc:sldMkLst>
          <pc:docMk/>
          <pc:sldMk cId="344268118" sldId="317"/>
        </pc:sldMkLst>
        <pc:spChg chg="mod">
          <ac:chgData name="Jha, Aryan Ritwajeet" userId="2aad577e-539b-449b-83a6-8d411f484b4d" providerId="ADAL" clId="{49408841-B2F4-4D1B-91E9-399D964EDA3B}" dt="2023-06-08T18:36:52.783" v="1169" actId="20577"/>
          <ac:spMkLst>
            <pc:docMk/>
            <pc:sldMk cId="344268118" sldId="317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34:11.208" v="1021" actId="478"/>
          <ac:picMkLst>
            <pc:docMk/>
            <pc:sldMk cId="344268118" sldId="317"/>
            <ac:picMk id="6" creationId="{06ED3368-5930-9904-4E7B-9F1192606F1D}"/>
          </ac:picMkLst>
        </pc:picChg>
        <pc:picChg chg="mod">
          <ac:chgData name="Jha, Aryan Ritwajeet" userId="2aad577e-539b-449b-83a6-8d411f484b4d" providerId="ADAL" clId="{49408841-B2F4-4D1B-91E9-399D964EDA3B}" dt="2023-06-09T17:36:58.562" v="1976" actId="1076"/>
          <ac:picMkLst>
            <pc:docMk/>
            <pc:sldMk cId="344268118" sldId="317"/>
            <ac:picMk id="8" creationId="{08D9FCF9-8DDD-26DA-B808-FF9FD0DB5EB9}"/>
          </ac:picMkLst>
        </pc:picChg>
        <pc:picChg chg="mod">
          <ac:chgData name="Jha, Aryan Ritwajeet" userId="2aad577e-539b-449b-83a6-8d411f484b4d" providerId="ADAL" clId="{49408841-B2F4-4D1B-91E9-399D964EDA3B}" dt="2023-06-08T18:36:10.747" v="1029" actId="1076"/>
          <ac:picMkLst>
            <pc:docMk/>
            <pc:sldMk cId="344268118" sldId="317"/>
            <ac:picMk id="10" creationId="{3B55C0E2-331A-34B6-17D5-D1338D8D924E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8:12:44.333" v="3717" actId="20577"/>
        <pc:sldMkLst>
          <pc:docMk/>
          <pc:sldMk cId="376705895" sldId="318"/>
        </pc:sldMkLst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21T18:12:44.333" v="3717" actId="20577"/>
          <ac:spMkLst>
            <pc:docMk/>
            <pc:sldMk cId="376705895" sldId="318"/>
            <ac:spMk id="4" creationId="{27F1764F-CC50-BF35-A605-4A8A0A1406CB}"/>
          </ac:spMkLst>
        </pc:spChg>
        <pc:spChg chg="del">
          <ac:chgData name="Jha, Aryan Ritwajeet" userId="2aad577e-539b-449b-83a6-8d411f484b4d" providerId="ADAL" clId="{49408841-B2F4-4D1B-91E9-399D964EDA3B}" dt="2023-06-12T01:58:30.816" v="2255" actId="478"/>
          <ac:spMkLst>
            <pc:docMk/>
            <pc:sldMk cId="376705895" sldId="318"/>
            <ac:spMk id="4" creationId="{887F690A-7D87-BB6B-CC58-AEFD5893A9B5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7" creationId="{A2DED524-45D5-DC85-C0DA-028FBD970E1F}"/>
          </ac:spMkLst>
        </pc:spChg>
        <pc:cxnChg chg="del">
          <ac:chgData name="Jha, Aryan Ritwajeet" userId="2aad577e-539b-449b-83a6-8d411f484b4d" providerId="ADAL" clId="{49408841-B2F4-4D1B-91E9-399D964EDA3B}" dt="2023-06-12T01:58:33.133" v="2256" actId="478"/>
          <ac:cxnSpMkLst>
            <pc:docMk/>
            <pc:sldMk cId="376705895" sldId="318"/>
            <ac:cxnSpMk id="11" creationId="{028B3E19-B169-BEA8-941F-EF06AA784A19}"/>
          </ac:cxnSpMkLst>
        </pc:cxnChg>
      </pc:sldChg>
      <pc:sldChg chg="add del ord">
        <pc:chgData name="Jha, Aryan Ritwajeet" userId="2aad577e-539b-449b-83a6-8d411f484b4d" providerId="ADAL" clId="{49408841-B2F4-4D1B-91E9-399D964EDA3B}" dt="2023-06-12T01:56:05.158" v="2037" actId="47"/>
        <pc:sldMkLst>
          <pc:docMk/>
          <pc:sldMk cId="719614159" sldId="318"/>
        </pc:sldMkLst>
      </pc:sldChg>
      <pc:sldChg chg="addSp delSp modSp add mod">
        <pc:chgData name="Jha, Aryan Ritwajeet" userId="2aad577e-539b-449b-83a6-8d411f484b4d" providerId="ADAL" clId="{49408841-B2F4-4D1B-91E9-399D964EDA3B}" dt="2023-06-12T03:51:52.766" v="2625" actId="20577"/>
        <pc:sldMkLst>
          <pc:docMk/>
          <pc:sldMk cId="2751198561" sldId="319"/>
        </pc:sldMkLst>
        <pc:spChg chg="mod">
          <ac:chgData name="Jha, Aryan Ritwajeet" userId="2aad577e-539b-449b-83a6-8d411f484b4d" providerId="ADAL" clId="{49408841-B2F4-4D1B-91E9-399D964EDA3B}" dt="2023-06-12T03:35:09.183" v="2272" actId="1076"/>
          <ac:spMkLst>
            <pc:docMk/>
            <pc:sldMk cId="2751198561" sldId="319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12T03:35:02.831" v="2266" actId="478"/>
          <ac:spMkLst>
            <pc:docMk/>
            <pc:sldMk cId="2751198561" sldId="319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12T03:51:52.766" v="2625" actId="20577"/>
          <ac:spMkLst>
            <pc:docMk/>
            <pc:sldMk cId="2751198561" sldId="319"/>
            <ac:spMk id="4" creationId="{66FA94DA-B1D5-F9D7-A3D6-CD79D713F9E1}"/>
          </ac:spMkLst>
        </pc:spChg>
        <pc:spChg chg="del">
          <ac:chgData name="Jha, Aryan Ritwajeet" userId="2aad577e-539b-449b-83a6-8d411f484b4d" providerId="ADAL" clId="{49408841-B2F4-4D1B-91E9-399D964EDA3B}" dt="2023-06-12T03:35:01.991" v="2265" actId="478"/>
          <ac:spMkLst>
            <pc:docMk/>
            <pc:sldMk cId="2751198561" sldId="319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12T03:35:06.991" v="2271" actId="478"/>
          <ac:spMkLst>
            <pc:docMk/>
            <pc:sldMk cId="2751198561" sldId="319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12T03:35:05.011" v="2269" actId="478"/>
          <ac:spMkLst>
            <pc:docMk/>
            <pc:sldMk cId="2751198561" sldId="319"/>
            <ac:spMk id="7" creationId="{A2DED524-45D5-DC85-C0DA-028FBD970E1F}"/>
          </ac:spMkLst>
        </pc:spChg>
        <pc:cxnChg chg="del mod">
          <ac:chgData name="Jha, Aryan Ritwajeet" userId="2aad577e-539b-449b-83a6-8d411f484b4d" providerId="ADAL" clId="{49408841-B2F4-4D1B-91E9-399D964EDA3B}" dt="2023-06-12T03:35:03.684" v="2268" actId="478"/>
          <ac:cxnSpMkLst>
            <pc:docMk/>
            <pc:sldMk cId="2751198561" sldId="319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12T03:35:06.006" v="2270" actId="478"/>
          <ac:cxnSpMkLst>
            <pc:docMk/>
            <pc:sldMk cId="2751198561" sldId="319"/>
            <ac:cxnSpMk id="13" creationId="{DE6DC399-63BA-2B63-5D63-22924541F2D2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8:06:04.574" v="3477" actId="478"/>
        <pc:sldMkLst>
          <pc:docMk/>
          <pc:sldMk cId="1173539549" sldId="320"/>
        </pc:sldMkLst>
        <pc:spChg chg="add mod">
          <ac:chgData name="Jha, Aryan Ritwajeet" userId="2aad577e-539b-449b-83a6-8d411f484b4d" providerId="ADAL" clId="{49408841-B2F4-4D1B-91E9-399D964EDA3B}" dt="2023-06-21T17:58:35.624" v="2905" actId="1076"/>
          <ac:spMkLst>
            <pc:docMk/>
            <pc:sldMk cId="1173539549" sldId="320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7:56:02.131" v="2660" actId="20577"/>
          <ac:spMkLst>
            <pc:docMk/>
            <pc:sldMk cId="1173539549" sldId="320"/>
            <ac:spMk id="4" creationId="{66FA94DA-B1D5-F9D7-A3D6-CD79D713F9E1}"/>
          </ac:spMkLst>
        </pc:spChg>
        <pc:spChg chg="add del mod">
          <ac:chgData name="Jha, Aryan Ritwajeet" userId="2aad577e-539b-449b-83a6-8d411f484b4d" providerId="ADAL" clId="{49408841-B2F4-4D1B-91E9-399D964EDA3B}" dt="2023-06-21T18:06:04.574" v="3477" actId="478"/>
          <ac:spMkLst>
            <pc:docMk/>
            <pc:sldMk cId="1173539549" sldId="320"/>
            <ac:spMk id="5" creationId="{6037C233-0EA0-5A83-D22D-15C9C8DA32E4}"/>
          </ac:spMkLst>
        </pc:spChg>
        <pc:picChg chg="add mod">
          <ac:chgData name="Jha, Aryan Ritwajeet" userId="2aad577e-539b-449b-83a6-8d411f484b4d" providerId="ADAL" clId="{49408841-B2F4-4D1B-91E9-399D964EDA3B}" dt="2023-06-21T17:58:59.134" v="2911" actId="208"/>
          <ac:picMkLst>
            <pc:docMk/>
            <pc:sldMk cId="1173539549" sldId="320"/>
            <ac:picMk id="7" creationId="{1036E9A6-CA8D-6C2A-226E-22E5B89FA39C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18:07:02.638" v="3610" actId="20577"/>
        <pc:sldMkLst>
          <pc:docMk/>
          <pc:sldMk cId="558340037" sldId="321"/>
        </pc:sldMkLst>
        <pc:spChg chg="mod">
          <ac:chgData name="Jha, Aryan Ritwajeet" userId="2aad577e-539b-449b-83a6-8d411f484b4d" providerId="ADAL" clId="{49408841-B2F4-4D1B-91E9-399D964EDA3B}" dt="2023-06-21T18:05:52.417" v="3473" actId="1582"/>
          <ac:spMkLst>
            <pc:docMk/>
            <pc:sldMk cId="558340037" sldId="321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21T18:05:25.453" v="3459" actId="478"/>
          <ac:spMkLst>
            <pc:docMk/>
            <pc:sldMk cId="558340037" sldId="321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8:05:57.370" v="3474" actId="1076"/>
          <ac:spMkLst>
            <pc:docMk/>
            <pc:sldMk cId="558340037" sldId="32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8:07:02.638" v="3610" actId="20577"/>
          <ac:spMkLst>
            <pc:docMk/>
            <pc:sldMk cId="558340037" sldId="321"/>
            <ac:spMk id="5" creationId="{6037C233-0EA0-5A83-D22D-15C9C8DA32E4}"/>
          </ac:spMkLst>
        </pc:spChg>
        <pc:picChg chg="mod">
          <ac:chgData name="Jha, Aryan Ritwajeet" userId="2aad577e-539b-449b-83a6-8d411f484b4d" providerId="ADAL" clId="{49408841-B2F4-4D1B-91E9-399D964EDA3B}" dt="2023-06-21T18:05:58.702" v="3475" actId="1076"/>
          <ac:picMkLst>
            <pc:docMk/>
            <pc:sldMk cId="558340037" sldId="321"/>
            <ac:picMk id="7" creationId="{1036E9A6-CA8D-6C2A-226E-22E5B89FA39C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19:23:37.213" v="3768" actId="207"/>
        <pc:sldMkLst>
          <pc:docMk/>
          <pc:sldMk cId="3070427713" sldId="322"/>
        </pc:sldMkLst>
        <pc:spChg chg="del">
          <ac:chgData name="Jha, Aryan Ritwajeet" userId="2aad577e-539b-449b-83a6-8d411f484b4d" providerId="ADAL" clId="{49408841-B2F4-4D1B-91E9-399D964EDA3B}" dt="2023-06-21T18:08:08.143" v="3612" actId="478"/>
          <ac:spMkLst>
            <pc:docMk/>
            <pc:sldMk cId="3070427713" sldId="322"/>
            <ac:spMk id="5" creationId="{6037C233-0EA0-5A83-D22D-15C9C8DA32E4}"/>
          </ac:spMkLst>
        </pc:spChg>
        <pc:spChg chg="add mod">
          <ac:chgData name="Jha, Aryan Ritwajeet" userId="2aad577e-539b-449b-83a6-8d411f484b4d" providerId="ADAL" clId="{49408841-B2F4-4D1B-91E9-399D964EDA3B}" dt="2023-06-21T19:23:37.213" v="3768" actId="207"/>
          <ac:spMkLst>
            <pc:docMk/>
            <pc:sldMk cId="3070427713" sldId="322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8:09:35.696" v="3635" actId="1076"/>
          <ac:grpSpMkLst>
            <pc:docMk/>
            <pc:sldMk cId="3070427713" sldId="322"/>
            <ac:grpSpMk id="12" creationId="{B4AB40D6-6F63-A633-01A7-A85C59703FAB}"/>
          </ac:grpSpMkLst>
        </pc:grpChg>
        <pc:picChg chg="add mod">
          <ac:chgData name="Jha, Aryan Ritwajeet" userId="2aad577e-539b-449b-83a6-8d411f484b4d" providerId="ADAL" clId="{49408841-B2F4-4D1B-91E9-399D964EDA3B}" dt="2023-06-21T18:08:21.429" v="3619" actId="208"/>
          <ac:picMkLst>
            <pc:docMk/>
            <pc:sldMk cId="3070427713" sldId="322"/>
            <ac:picMk id="6" creationId="{11FF624E-02DC-2632-3766-BEA734F66F1A}"/>
          </ac:picMkLst>
        </pc:picChg>
        <pc:picChg chg="mod">
          <ac:chgData name="Jha, Aryan Ritwajeet" userId="2aad577e-539b-449b-83a6-8d411f484b4d" providerId="ADAL" clId="{49408841-B2F4-4D1B-91E9-399D964EDA3B}" dt="2023-06-21T19:21:38.858" v="3718" actId="1076"/>
          <ac:picMkLst>
            <pc:docMk/>
            <pc:sldMk cId="3070427713" sldId="322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9" creationId="{4C13106A-AC0F-FA98-1604-1F18722D26EB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11" creationId="{B7E2BB84-1FA3-A701-0D01-167A01031F3A}"/>
          </ac:picMkLst>
        </pc:pic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5" creationId="{79F0CAD6-B19F-7374-4D83-07B2195D53FF}"/>
          </ac:cxnSpMkLst>
        </pc:cxn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20:23:49.195" v="5180" actId="20577"/>
        <pc:sldMkLst>
          <pc:docMk/>
          <pc:sldMk cId="3581743487" sldId="323"/>
        </pc:sldMkLst>
        <pc:spChg chg="mod">
          <ac:chgData name="Jha, Aryan Ritwajeet" userId="2aad577e-539b-449b-83a6-8d411f484b4d" providerId="ADAL" clId="{49408841-B2F4-4D1B-91E9-399D964EDA3B}" dt="2023-06-21T20:23:49.195" v="5180" actId="20577"/>
          <ac:spMkLst>
            <pc:docMk/>
            <pc:sldMk cId="3581743487" sldId="32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10:50.782" v="5143" actId="20577"/>
          <ac:spMkLst>
            <pc:docMk/>
            <pc:sldMk cId="3581743487" sldId="323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20:06:54.539" v="4699" actId="478"/>
          <ac:grpSpMkLst>
            <pc:docMk/>
            <pc:sldMk cId="3581743487" sldId="323"/>
            <ac:grpSpMk id="12" creationId="{B4AB40D6-6F63-A633-01A7-A85C59703FAB}"/>
          </ac:grpSpMkLst>
        </pc:grpChg>
        <pc:grpChg chg="add mod">
          <ac:chgData name="Jha, Aryan Ritwajeet" userId="2aad577e-539b-449b-83a6-8d411f484b4d" providerId="ADAL" clId="{49408841-B2F4-4D1B-91E9-399D964EDA3B}" dt="2023-06-21T20:22:59.539" v="5166" actId="164"/>
          <ac:grpSpMkLst>
            <pc:docMk/>
            <pc:sldMk cId="3581743487" sldId="323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06:54.082" v="4698" actId="478"/>
          <ac:picMkLst>
            <pc:docMk/>
            <pc:sldMk cId="3581743487" sldId="323"/>
            <ac:picMk id="6" creationId="{11FF624E-02DC-2632-3766-BEA734F66F1A}"/>
          </ac:picMkLst>
        </pc:picChg>
        <pc:picChg chg="del mod">
          <ac:chgData name="Jha, Aryan Ritwajeet" userId="2aad577e-539b-449b-83a6-8d411f484b4d" providerId="ADAL" clId="{49408841-B2F4-4D1B-91E9-399D964EDA3B}" dt="2023-06-21T20:07:02.640" v="4703" actId="478"/>
          <ac:picMkLst>
            <pc:docMk/>
            <pc:sldMk cId="3581743487" sldId="323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20:08:49.098" v="4944" actId="208"/>
          <ac:picMkLst>
            <pc:docMk/>
            <pc:sldMk cId="3581743487" sldId="323"/>
            <ac:picMk id="8" creationId="{B5439B0E-F261-858C-AD4F-97062630B3EA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5" creationId="{02DC926A-3E91-7D60-B279-C989BD32FF66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7" creationId="{AFFBD95D-3319-E142-62A9-436B971625E8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9" creationId="{58B91A39-DF51-4200-C237-2BFBA4F0A47B}"/>
          </ac:picMkLst>
        </pc:picChg>
        <pc:cxnChg chg="del">
          <ac:chgData name="Jha, Aryan Ritwajeet" userId="2aad577e-539b-449b-83a6-8d411f484b4d" providerId="ADAL" clId="{49408841-B2F4-4D1B-91E9-399D964EDA3B}" dt="2023-06-21T20:06:57.489" v="4701" actId="478"/>
          <ac:cxnSpMkLst>
            <pc:docMk/>
            <pc:sldMk cId="3581743487" sldId="323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20:06:56.428" v="4700" actId="478"/>
          <ac:cxnSpMkLst>
            <pc:docMk/>
            <pc:sldMk cId="3581743487" sldId="323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9:47:42.978" v="4391" actId="20577"/>
        <pc:sldMkLst>
          <pc:docMk/>
          <pc:sldMk cId="850811810" sldId="324"/>
        </pc:sldMkLst>
        <pc:spChg chg="mod">
          <ac:chgData name="Jha, Aryan Ritwajeet" userId="2aad577e-539b-449b-83a6-8d411f484b4d" providerId="ADAL" clId="{49408841-B2F4-4D1B-91E9-399D964EDA3B}" dt="2023-06-21T19:36:53.437" v="3812" actId="20577"/>
          <ac:spMkLst>
            <pc:docMk/>
            <pc:sldMk cId="850811810" sldId="324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47:42.978" v="4391" actId="20577"/>
          <ac:spMkLst>
            <pc:docMk/>
            <pc:sldMk cId="850811810" sldId="324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19:35:15.767" v="3772" actId="478"/>
          <ac:grpSpMkLst>
            <pc:docMk/>
            <pc:sldMk cId="850811810" sldId="324"/>
            <ac:grpSpMk id="12" creationId="{B4AB40D6-6F63-A633-01A7-A85C59703FAB}"/>
          </ac:grpSpMkLst>
        </pc:grpChg>
        <pc:picChg chg="del">
          <ac:chgData name="Jha, Aryan Ritwajeet" userId="2aad577e-539b-449b-83a6-8d411f484b4d" providerId="ADAL" clId="{49408841-B2F4-4D1B-91E9-399D964EDA3B}" dt="2023-06-21T19:35:15.387" v="3771" actId="478"/>
          <ac:picMkLst>
            <pc:docMk/>
            <pc:sldMk cId="850811810" sldId="324"/>
            <ac:picMk id="6" creationId="{11FF624E-02DC-2632-3766-BEA734F66F1A}"/>
          </ac:picMkLst>
        </pc:picChg>
        <pc:picChg chg="del">
          <ac:chgData name="Jha, Aryan Ritwajeet" userId="2aad577e-539b-449b-83a6-8d411f484b4d" providerId="ADAL" clId="{49408841-B2F4-4D1B-91E9-399D964EDA3B}" dt="2023-06-21T19:35:16.267" v="3773" actId="478"/>
          <ac:picMkLst>
            <pc:docMk/>
            <pc:sldMk cId="850811810" sldId="324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9:39:45.507" v="3868" actId="208"/>
          <ac:picMkLst>
            <pc:docMk/>
            <pc:sldMk cId="850811810" sldId="324"/>
            <ac:picMk id="8" creationId="{40DB476D-DC55-EE2A-A85E-3E8F3CA72567}"/>
          </ac:picMkLst>
        </pc:picChg>
        <pc:cxnChg chg="del">
          <ac:chgData name="Jha, Aryan Ritwajeet" userId="2aad577e-539b-449b-83a6-8d411f484b4d" providerId="ADAL" clId="{49408841-B2F4-4D1B-91E9-399D964EDA3B}" dt="2023-06-21T19:35:20.517" v="3774" actId="478"/>
          <ac:cxnSpMkLst>
            <pc:docMk/>
            <pc:sldMk cId="850811810" sldId="324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19:35:21.087" v="3775" actId="478"/>
          <ac:cxnSpMkLst>
            <pc:docMk/>
            <pc:sldMk cId="850811810" sldId="324"/>
            <ac:cxnSpMk id="10" creationId="{8DD44AAD-F559-5A5C-4EBE-3A6A65D8BC3C}"/>
          </ac:cxnSpMkLst>
        </pc:cxnChg>
      </pc:sldChg>
      <pc:sldChg chg="addSp delSp modSp add mod ord">
        <pc:chgData name="Jha, Aryan Ritwajeet" userId="2aad577e-539b-449b-83a6-8d411f484b4d" providerId="ADAL" clId="{49408841-B2F4-4D1B-91E9-399D964EDA3B}" dt="2023-06-21T19:56:45.368" v="4696" actId="1076"/>
        <pc:sldMkLst>
          <pc:docMk/>
          <pc:sldMk cId="1398360404" sldId="325"/>
        </pc:sldMkLst>
        <pc:spChg chg="mod">
          <ac:chgData name="Jha, Aryan Ritwajeet" userId="2aad577e-539b-449b-83a6-8d411f484b4d" providerId="ADAL" clId="{49408841-B2F4-4D1B-91E9-399D964EDA3B}" dt="2023-06-21T19:48:49.917" v="4448" actId="20577"/>
          <ac:spMkLst>
            <pc:docMk/>
            <pc:sldMk cId="1398360404" sldId="325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56:45.368" v="4696" actId="1076"/>
          <ac:spMkLst>
            <pc:docMk/>
            <pc:sldMk cId="1398360404" sldId="325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9:55:45.418" v="4554" actId="164"/>
          <ac:grpSpMkLst>
            <pc:docMk/>
            <pc:sldMk cId="1398360404" sldId="325"/>
            <ac:grpSpMk id="11" creationId="{4A02DD74-9A39-67B5-A9F2-BE070B33A6F8}"/>
          </ac:grpSpMkLst>
        </pc:grp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7" creationId="{E1894638-F545-4017-1645-5E2E210E696A}"/>
          </ac:picMkLst>
        </pc:picChg>
        <pc:picChg chg="del">
          <ac:chgData name="Jha, Aryan Ritwajeet" userId="2aad577e-539b-449b-83a6-8d411f484b4d" providerId="ADAL" clId="{49408841-B2F4-4D1B-91E9-399D964EDA3B}" dt="2023-06-21T19:48:54.968" v="4449" actId="478"/>
          <ac:picMkLst>
            <pc:docMk/>
            <pc:sldMk cId="1398360404" sldId="325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19:55:49.208" v="4556" actId="208"/>
          <ac:picMkLst>
            <pc:docMk/>
            <pc:sldMk cId="1398360404" sldId="325"/>
            <ac:picMk id="10" creationId="{A4CC240E-9085-8316-F5CC-D76B0BBC9865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9:59:25.358" v="4697" actId="208"/>
        <pc:sldMkLst>
          <pc:docMk/>
          <pc:sldMk cId="3867357448" sldId="326"/>
        </pc:sldMkLst>
        <pc:spChg chg="mod">
          <ac:chgData name="Jha, Aryan Ritwajeet" userId="2aad577e-539b-449b-83a6-8d411f484b4d" providerId="ADAL" clId="{49408841-B2F4-4D1B-91E9-399D964EDA3B}" dt="2023-06-21T19:52:31.518" v="4548" actId="14100"/>
          <ac:spMkLst>
            <pc:docMk/>
            <pc:sldMk cId="3867357448" sldId="326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19:50:21.831" v="4470" actId="478"/>
          <ac:picMkLst>
            <pc:docMk/>
            <pc:sldMk cId="3867357448" sldId="326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9:25.358" v="4697" actId="208"/>
          <ac:picMkLst>
            <pc:docMk/>
            <pc:sldMk cId="3867357448" sldId="326"/>
            <ac:picMk id="6" creationId="{9817959A-7548-B075-4020-AD0618B5DD42}"/>
          </ac:picMkLst>
        </pc:picChg>
        <pc:picChg chg="del">
          <ac:chgData name="Jha, Aryan Ritwajeet" userId="2aad577e-539b-449b-83a6-8d411f484b4d" providerId="ADAL" clId="{49408841-B2F4-4D1B-91E9-399D964EDA3B}" dt="2023-06-21T19:50:22.273" v="4471" actId="478"/>
          <ac:picMkLst>
            <pc:docMk/>
            <pc:sldMk cId="3867357448" sldId="326"/>
            <ac:picMk id="7" creationId="{E1894638-F545-4017-1645-5E2E210E696A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20:42:39.445" v="6356" actId="20577"/>
        <pc:sldMkLst>
          <pc:docMk/>
          <pc:sldMk cId="3608727776" sldId="327"/>
        </pc:sldMkLst>
        <pc:spChg chg="mod">
          <ac:chgData name="Jha, Aryan Ritwajeet" userId="2aad577e-539b-449b-83a6-8d411f484b4d" providerId="ADAL" clId="{49408841-B2F4-4D1B-91E9-399D964EDA3B}" dt="2023-06-21T20:42:39.445" v="6356" actId="20577"/>
          <ac:spMkLst>
            <pc:docMk/>
            <pc:sldMk cId="3608727776" sldId="327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35:32.445" v="5820" actId="1076"/>
          <ac:spMkLst>
            <pc:docMk/>
            <pc:sldMk cId="3608727776" sldId="327"/>
            <ac:spMk id="13" creationId="{F072F859-0B1C-A39C-1C2E-095A5562AFCB}"/>
          </ac:spMkLst>
        </pc:spChg>
        <pc:grpChg chg="mod">
          <ac:chgData name="Jha, Aryan Ritwajeet" userId="2aad577e-539b-449b-83a6-8d411f484b4d" providerId="ADAL" clId="{49408841-B2F4-4D1B-91E9-399D964EDA3B}" dt="2023-06-21T20:24:07.939" v="5183" actId="1076"/>
          <ac:grpSpMkLst>
            <pc:docMk/>
            <pc:sldMk cId="3608727776" sldId="327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24:03.973" v="5182" actId="478"/>
          <ac:picMkLst>
            <pc:docMk/>
            <pc:sldMk cId="3608727776" sldId="327"/>
            <ac:picMk id="8" creationId="{B5439B0E-F261-858C-AD4F-97062630B3E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0:47:25.104" v="6476" actId="1076"/>
        <pc:sldMkLst>
          <pc:docMk/>
          <pc:sldMk cId="4027958348" sldId="328"/>
        </pc:sldMkLst>
        <pc:spChg chg="mod">
          <ac:chgData name="Jha, Aryan Ritwajeet" userId="2aad577e-539b-449b-83a6-8d411f484b4d" providerId="ADAL" clId="{49408841-B2F4-4D1B-91E9-399D964EDA3B}" dt="2023-06-21T20:42:31.690" v="6347" actId="20577"/>
          <ac:spMkLst>
            <pc:docMk/>
            <pc:sldMk cId="4027958348" sldId="328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47:25.104" v="6476" actId="1076"/>
          <ac:spMkLst>
            <pc:docMk/>
            <pc:sldMk cId="4027958348" sldId="328"/>
            <ac:spMk id="13" creationId="{F072F859-0B1C-A39C-1C2E-095A5562AFCB}"/>
          </ac:spMkLst>
        </pc:spChg>
        <pc:grpChg chg="del mod">
          <ac:chgData name="Jha, Aryan Ritwajeet" userId="2aad577e-539b-449b-83a6-8d411f484b4d" providerId="ADAL" clId="{49408841-B2F4-4D1B-91E9-399D964EDA3B}" dt="2023-06-21T20:38:24.081" v="5887" actId="478"/>
          <ac:grpSpMkLst>
            <pc:docMk/>
            <pc:sldMk cId="4027958348" sldId="328"/>
            <ac:grpSpMk id="20" creationId="{314A5FAE-F7CA-9678-D67D-1EB5B0F3840D}"/>
          </ac:grpSpMkLst>
        </pc:grpChg>
        <pc:picChg chg="add mod">
          <ac:chgData name="Jha, Aryan Ritwajeet" userId="2aad577e-539b-449b-83a6-8d411f484b4d" providerId="ADAL" clId="{49408841-B2F4-4D1B-91E9-399D964EDA3B}" dt="2023-06-21T20:38:41.210" v="5894" actId="208"/>
          <ac:picMkLst>
            <pc:docMk/>
            <pc:sldMk cId="4027958348" sldId="328"/>
            <ac:picMk id="5" creationId="{3FA0E0D4-C152-C354-27C7-D73C28C57105}"/>
          </ac:picMkLst>
        </pc:picChg>
        <pc:picChg chg="add mod">
          <ac:chgData name="Jha, Aryan Ritwajeet" userId="2aad577e-539b-449b-83a6-8d411f484b4d" providerId="ADAL" clId="{49408841-B2F4-4D1B-91E9-399D964EDA3B}" dt="2023-06-21T20:44:37.260" v="6361" actId="208"/>
          <ac:picMkLst>
            <pc:docMk/>
            <pc:sldMk cId="4027958348" sldId="328"/>
            <ac:picMk id="7" creationId="{C41100D4-9A83-7BBC-6CAD-11B13695F9A1}"/>
          </ac:picMkLst>
        </pc:picChg>
        <pc:picChg chg="add mod">
          <ac:chgData name="Jha, Aryan Ritwajeet" userId="2aad577e-539b-449b-83a6-8d411f484b4d" providerId="ADAL" clId="{49408841-B2F4-4D1B-91E9-399D964EDA3B}" dt="2023-06-21T20:46:54.172" v="6432" actId="208"/>
          <ac:picMkLst>
            <pc:docMk/>
            <pc:sldMk cId="4027958348" sldId="328"/>
            <ac:picMk id="9" creationId="{9515B024-D5F8-2A4E-01FB-032F845D56BE}"/>
          </ac:picMkLst>
        </pc:picChg>
      </pc:sldChg>
      <pc:sldChg chg="delSp add del mod ord">
        <pc:chgData name="Jha, Aryan Ritwajeet" userId="2aad577e-539b-449b-83a6-8d411f484b4d" providerId="ADAL" clId="{49408841-B2F4-4D1B-91E9-399D964EDA3B}" dt="2023-06-21T20:48:16.030" v="6481" actId="47"/>
        <pc:sldMkLst>
          <pc:docMk/>
          <pc:sldMk cId="2810301015" sldId="329"/>
        </pc:sldMkLst>
        <pc:grpChg chg="del">
          <ac:chgData name="Jha, Aryan Ritwajeet" userId="2aad577e-539b-449b-83a6-8d411f484b4d" providerId="ADAL" clId="{49408841-B2F4-4D1B-91E9-399D964EDA3B}" dt="2023-06-21T20:47:40.370" v="6480" actId="478"/>
          <ac:grpSpMkLst>
            <pc:docMk/>
            <pc:sldMk cId="2810301015" sldId="329"/>
            <ac:grpSpMk id="20" creationId="{314A5FAE-F7CA-9678-D67D-1EB5B0F3840D}"/>
          </ac:grpSpMkLst>
        </pc:grpChg>
      </pc:sldChg>
      <pc:sldChg chg="addSp delSp modSp add mod">
        <pc:chgData name="Jha, Aryan Ritwajeet" userId="2aad577e-539b-449b-83a6-8d411f484b4d" providerId="ADAL" clId="{49408841-B2F4-4D1B-91E9-399D964EDA3B}" dt="2023-06-21T20:58:12.412" v="6812" actId="20577"/>
        <pc:sldMkLst>
          <pc:docMk/>
          <pc:sldMk cId="3859479226" sldId="329"/>
        </pc:sldMkLst>
        <pc:spChg chg="mod">
          <ac:chgData name="Jha, Aryan Ritwajeet" userId="2aad577e-539b-449b-83a6-8d411f484b4d" providerId="ADAL" clId="{49408841-B2F4-4D1B-91E9-399D964EDA3B}" dt="2023-06-21T20:48:32.461" v="6506" actId="20577"/>
          <ac:spMkLst>
            <pc:docMk/>
            <pc:sldMk cId="3859479226" sldId="329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58:12.412" v="6812" actId="20577"/>
          <ac:spMkLst>
            <pc:docMk/>
            <pc:sldMk cId="3859479226" sldId="329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0:54:27.940" v="6631" actId="1076"/>
          <ac:picMkLst>
            <pc:docMk/>
            <pc:sldMk cId="3859479226" sldId="329"/>
            <ac:picMk id="6" creationId="{00EF6843-4409-CCAB-BA26-A970B805E5EF}"/>
          </ac:picMkLst>
        </pc:picChg>
        <pc:picChg chg="del">
          <ac:chgData name="Jha, Aryan Ritwajeet" userId="2aad577e-539b-449b-83a6-8d411f484b4d" providerId="ADAL" clId="{49408841-B2F4-4D1B-91E9-399D964EDA3B}" dt="2023-06-21T20:48:48.031" v="6508" actId="478"/>
          <ac:picMkLst>
            <pc:docMk/>
            <pc:sldMk cId="3859479226" sldId="329"/>
            <ac:picMk id="7" creationId="{C41100D4-9A83-7BBC-6CAD-11B13695F9A1}"/>
          </ac:picMkLst>
        </pc:picChg>
        <pc:picChg chg="del mod">
          <ac:chgData name="Jha, Aryan Ritwajeet" userId="2aad577e-539b-449b-83a6-8d411f484b4d" providerId="ADAL" clId="{49408841-B2F4-4D1B-91E9-399D964EDA3B}" dt="2023-06-21T20:54:48.731" v="6634" actId="478"/>
          <ac:picMkLst>
            <pc:docMk/>
            <pc:sldMk cId="3859479226" sldId="329"/>
            <ac:picMk id="9" creationId="{9515B024-D5F8-2A4E-01FB-032F845D56BE}"/>
          </ac:picMkLst>
        </pc:picChg>
        <pc:picChg chg="add mod">
          <ac:chgData name="Jha, Aryan Ritwajeet" userId="2aad577e-539b-449b-83a6-8d411f484b4d" providerId="ADAL" clId="{49408841-B2F4-4D1B-91E9-399D964EDA3B}" dt="2023-06-21T20:55:15.662" v="6639" actId="208"/>
          <ac:picMkLst>
            <pc:docMk/>
            <pc:sldMk cId="3859479226" sldId="329"/>
            <ac:picMk id="10" creationId="{8352AA23-851E-6E61-A87C-BAB615101CDD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13:36.074" v="7655" actId="20577"/>
        <pc:sldMkLst>
          <pc:docMk/>
          <pc:sldMk cId="3525285966" sldId="330"/>
        </pc:sldMkLst>
        <pc:spChg chg="mod">
          <ac:chgData name="Jha, Aryan Ritwajeet" userId="2aad577e-539b-449b-83a6-8d411f484b4d" providerId="ADAL" clId="{49408841-B2F4-4D1B-91E9-399D964EDA3B}" dt="2023-06-21T21:13:36.074" v="7655" actId="20577"/>
          <ac:spMkLst>
            <pc:docMk/>
            <pc:sldMk cId="3525285966" sldId="330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11:27.675" v="7349" actId="1076"/>
          <ac:picMkLst>
            <pc:docMk/>
            <pc:sldMk cId="3525285966" sldId="330"/>
            <ac:picMk id="6" creationId="{2BB56D82-7D69-F2C6-DDDE-74ACD4983558}"/>
          </ac:picMkLst>
        </pc:picChg>
        <pc:picChg chg="del">
          <ac:chgData name="Jha, Aryan Ritwajeet" userId="2aad577e-539b-449b-83a6-8d411f484b4d" providerId="ADAL" clId="{49408841-B2F4-4D1B-91E9-399D964EDA3B}" dt="2023-06-21T21:04:17.841" v="6821" actId="478"/>
          <ac:picMkLst>
            <pc:docMk/>
            <pc:sldMk cId="3525285966" sldId="330"/>
            <ac:picMk id="10" creationId="{A4CC240E-9085-8316-F5CC-D76B0BBC986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22:54.275" v="7906" actId="20577"/>
        <pc:sldMkLst>
          <pc:docMk/>
          <pc:sldMk cId="2057863818" sldId="331"/>
        </pc:sldMkLst>
        <pc:spChg chg="mod">
          <ac:chgData name="Jha, Aryan Ritwajeet" userId="2aad577e-539b-449b-83a6-8d411f484b4d" providerId="ADAL" clId="{49408841-B2F4-4D1B-91E9-399D964EDA3B}" dt="2023-06-21T21:20:49.995" v="7738" actId="20577"/>
          <ac:spMkLst>
            <pc:docMk/>
            <pc:sldMk cId="2057863818" sldId="33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2:54.275" v="7906" actId="20577"/>
          <ac:spMkLst>
            <pc:docMk/>
            <pc:sldMk cId="2057863818" sldId="331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21:26.325" v="7744" actId="208"/>
          <ac:picMkLst>
            <pc:docMk/>
            <pc:sldMk cId="2057863818" sldId="331"/>
            <ac:picMk id="5" creationId="{E5E46CC4-4DC5-777C-A4FC-5DC5384D3CE0}"/>
          </ac:picMkLst>
        </pc:picChg>
        <pc:picChg chg="del">
          <ac:chgData name="Jha, Aryan Ritwajeet" userId="2aad577e-539b-449b-83a6-8d411f484b4d" providerId="ADAL" clId="{49408841-B2F4-4D1B-91E9-399D964EDA3B}" dt="2023-06-21T21:20:54.795" v="7739" actId="478"/>
          <ac:picMkLst>
            <pc:docMk/>
            <pc:sldMk cId="2057863818" sldId="331"/>
            <ac:picMk id="8" creationId="{40DB476D-DC55-EE2A-A85E-3E8F3CA72567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6-21T21:23:42.275" v="7913" actId="1076"/>
        <pc:sldMkLst>
          <pc:docMk/>
          <pc:sldMk cId="2734114033" sldId="332"/>
        </pc:sldMkLst>
        <pc:picChg chg="add mod">
          <ac:chgData name="Jha, Aryan Ritwajeet" userId="2aad577e-539b-449b-83a6-8d411f484b4d" providerId="ADAL" clId="{49408841-B2F4-4D1B-91E9-399D964EDA3B}" dt="2023-06-21T21:23:42.275" v="7913" actId="1076"/>
          <ac:picMkLst>
            <pc:docMk/>
            <pc:sldMk cId="2734114033" sldId="332"/>
            <ac:picMk id="5" creationId="{61A75226-E70A-E161-4383-9FF0578990E4}"/>
          </ac:picMkLst>
        </pc:picChg>
        <pc:picChg chg="mod">
          <ac:chgData name="Jha, Aryan Ritwajeet" userId="2aad577e-539b-449b-83a6-8d411f484b4d" providerId="ADAL" clId="{49408841-B2F4-4D1B-91E9-399D964EDA3B}" dt="2023-06-21T21:23:36.725" v="7909" actId="1076"/>
          <ac:picMkLst>
            <pc:docMk/>
            <pc:sldMk cId="2734114033" sldId="332"/>
            <ac:picMk id="8" creationId="{40DB476D-DC55-EE2A-A85E-3E8F3CA7256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0:02.465" v="7959" actId="1076"/>
        <pc:sldMkLst>
          <pc:docMk/>
          <pc:sldMk cId="1019712569" sldId="333"/>
        </pc:sldMkLst>
        <pc:spChg chg="mod">
          <ac:chgData name="Jha, Aryan Ritwajeet" userId="2aad577e-539b-449b-83a6-8d411f484b4d" providerId="ADAL" clId="{49408841-B2F4-4D1B-91E9-399D964EDA3B}" dt="2023-06-21T21:28:06.503" v="7942" actId="20577"/>
          <ac:spMkLst>
            <pc:docMk/>
            <pc:sldMk cId="1019712569" sldId="33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9:10.746" v="7943" actId="20577"/>
          <ac:spMkLst>
            <pc:docMk/>
            <pc:sldMk cId="1019712569" sldId="333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21:29:12.876" v="7945" actId="478"/>
          <ac:picMkLst>
            <pc:docMk/>
            <pc:sldMk cId="1019712569" sldId="333"/>
            <ac:picMk id="5" creationId="{61A75226-E70A-E161-4383-9FF0578990E4}"/>
          </ac:picMkLst>
        </pc:picChg>
        <pc:picChg chg="add mod">
          <ac:chgData name="Jha, Aryan Ritwajeet" userId="2aad577e-539b-449b-83a6-8d411f484b4d" providerId="ADAL" clId="{49408841-B2F4-4D1B-91E9-399D964EDA3B}" dt="2023-06-21T21:29:22.276" v="7951" actId="1076"/>
          <ac:picMkLst>
            <pc:docMk/>
            <pc:sldMk cId="1019712569" sldId="333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29:12.110" v="7944" actId="478"/>
          <ac:picMkLst>
            <pc:docMk/>
            <pc:sldMk cId="1019712569" sldId="333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21:29:40.430" v="7955" actId="1076"/>
          <ac:picMkLst>
            <pc:docMk/>
            <pc:sldMk cId="1019712569" sldId="333"/>
            <ac:picMk id="9" creationId="{A127E5E3-F227-5DF1-2CB0-5575459A31EE}"/>
          </ac:picMkLst>
        </pc:picChg>
        <pc:picChg chg="add mod">
          <ac:chgData name="Jha, Aryan Ritwajeet" userId="2aad577e-539b-449b-83a6-8d411f484b4d" providerId="ADAL" clId="{49408841-B2F4-4D1B-91E9-399D964EDA3B}" dt="2023-06-21T21:30:02.465" v="7959" actId="1076"/>
          <ac:picMkLst>
            <pc:docMk/>
            <pc:sldMk cId="1019712569" sldId="333"/>
            <ac:picMk id="11" creationId="{76CC82B2-AA02-1122-5C32-80A9BA519D5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2:01.942" v="8085" actId="1076"/>
        <pc:sldMkLst>
          <pc:docMk/>
          <pc:sldMk cId="327558015" sldId="334"/>
        </pc:sldMkLst>
        <pc:spChg chg="mod">
          <ac:chgData name="Jha, Aryan Ritwajeet" userId="2aad577e-539b-449b-83a6-8d411f484b4d" providerId="ADAL" clId="{49408841-B2F4-4D1B-91E9-399D964EDA3B}" dt="2023-06-21T21:32:01.942" v="8085" actId="1076"/>
          <ac:spMkLst>
            <pc:docMk/>
            <pc:sldMk cId="327558015" sldId="334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31:04.105" v="7971" actId="1076"/>
          <ac:picMkLst>
            <pc:docMk/>
            <pc:sldMk cId="327558015" sldId="334"/>
            <ac:picMk id="5" creationId="{89A037DE-6C79-94EE-E4A6-1FB33AF49C26}"/>
          </ac:picMkLst>
        </pc:picChg>
        <pc:picChg chg="mod">
          <ac:chgData name="Jha, Aryan Ritwajeet" userId="2aad577e-539b-449b-83a6-8d411f484b4d" providerId="ADAL" clId="{49408841-B2F4-4D1B-91E9-399D964EDA3B}" dt="2023-06-21T21:31:03.363" v="7970" actId="1076"/>
          <ac:picMkLst>
            <pc:docMk/>
            <pc:sldMk cId="327558015" sldId="334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30:43.810" v="7962" actId="478"/>
          <ac:picMkLst>
            <pc:docMk/>
            <pc:sldMk cId="327558015" sldId="334"/>
            <ac:picMk id="9" creationId="{A127E5E3-F227-5DF1-2CB0-5575459A31EE}"/>
          </ac:picMkLst>
        </pc:picChg>
        <pc:picChg chg="del">
          <ac:chgData name="Jha, Aryan Ritwajeet" userId="2aad577e-539b-449b-83a6-8d411f484b4d" providerId="ADAL" clId="{49408841-B2F4-4D1B-91E9-399D964EDA3B}" dt="2023-06-21T21:30:42.676" v="7961" actId="478"/>
          <ac:picMkLst>
            <pc:docMk/>
            <pc:sldMk cId="327558015" sldId="334"/>
            <ac:picMk id="11" creationId="{76CC82B2-AA02-1122-5C32-80A9BA519D55}"/>
          </ac:picMkLst>
        </pc:picChg>
      </pc:sldChg>
      <pc:sldChg chg="addSp delSp modSp new mod setBg">
        <pc:chgData name="Jha, Aryan Ritwajeet" userId="2aad577e-539b-449b-83a6-8d411f484b4d" providerId="ADAL" clId="{49408841-B2F4-4D1B-91E9-399D964EDA3B}" dt="2023-07-12T20:35:57.180" v="12127" actId="1582"/>
        <pc:sldMkLst>
          <pc:docMk/>
          <pc:sldMk cId="2561648844" sldId="335"/>
        </pc:sldMkLst>
        <pc:spChg chg="mo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" creationId="{49B468E6-F4DA-5542-6098-733916110612}"/>
          </ac:spMkLst>
        </pc:spChg>
        <pc:spChg chg="del mod">
          <ac:chgData name="Jha, Aryan Ritwajeet" userId="2aad577e-539b-449b-83a6-8d411f484b4d" providerId="ADAL" clId="{49408841-B2F4-4D1B-91E9-399D964EDA3B}" dt="2023-07-12T00:20:29.056" v="8136" actId="26606"/>
          <ac:spMkLst>
            <pc:docMk/>
            <pc:sldMk cId="2561648844" sldId="335"/>
            <ac:spMk id="3" creationId="{90334E25-18D2-3656-10BC-41589A34970B}"/>
          </ac:spMkLst>
        </pc:spChg>
        <pc:spChg chg="add mod">
          <ac:chgData name="Jha, Aryan Ritwajeet" userId="2aad577e-539b-449b-83a6-8d411f484b4d" providerId="ADAL" clId="{49408841-B2F4-4D1B-91E9-399D964EDA3B}" dt="2023-07-12T00:30:28.324" v="8397" actId="208"/>
          <ac:spMkLst>
            <pc:docMk/>
            <pc:sldMk cId="2561648844" sldId="335"/>
            <ac:spMk id="6" creationId="{993D0E55-28C8-C62B-315A-A76FE2FD6449}"/>
          </ac:spMkLst>
        </pc:spChg>
        <pc:spChg chg="add mod">
          <ac:chgData name="Jha, Aryan Ritwajeet" userId="2aad577e-539b-449b-83a6-8d411f484b4d" providerId="ADAL" clId="{49408841-B2F4-4D1B-91E9-399D964EDA3B}" dt="2023-07-12T20:35:37.340" v="12124" actId="208"/>
          <ac:spMkLst>
            <pc:docMk/>
            <pc:sldMk cId="2561648844" sldId="335"/>
            <ac:spMk id="7" creationId="{CB0BE568-20E3-ADDA-1F9A-AED85BF2ED2A}"/>
          </ac:spMkLst>
        </pc:spChg>
        <pc:spChg chg="add del">
          <ac:chgData name="Jha, Aryan Ritwajeet" userId="2aad577e-539b-449b-83a6-8d411f484b4d" providerId="ADAL" clId="{49408841-B2F4-4D1B-91E9-399D964EDA3B}" dt="2023-07-12T00:20:46.103" v="8145" actId="26606"/>
          <ac:spMkLst>
            <pc:docMk/>
            <pc:sldMk cId="2561648844" sldId="335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49408841-B2F4-4D1B-91E9-399D964EDA3B}" dt="2023-07-12T00:20:44.633" v="8142" actId="26606"/>
          <ac:spMkLst>
            <pc:docMk/>
            <pc:sldMk cId="2561648844" sldId="335"/>
            <ac:spMk id="1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7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8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19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0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1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2" creationId="{A7457DD9-5A45-400A-AB4B-4B4EDECA25F1}"/>
          </ac:spMkLst>
        </pc:spChg>
        <pc:spChg chg="add mod">
          <ac:chgData name="Jha, Aryan Ritwajeet" userId="2aad577e-539b-449b-83a6-8d411f484b4d" providerId="ADAL" clId="{49408841-B2F4-4D1B-91E9-399D964EDA3B}" dt="2023-07-12T00:34:19.344" v="8526" actId="208"/>
          <ac:spMkLst>
            <pc:docMk/>
            <pc:sldMk cId="2561648844" sldId="335"/>
            <ac:spMk id="25" creationId="{1A57F294-7580-E8B9-8064-D8070CE825A5}"/>
          </ac:spMkLst>
        </pc:spChg>
        <pc:spChg chg="add mod ord">
          <ac:chgData name="Jha, Aryan Ritwajeet" userId="2aad577e-539b-449b-83a6-8d411f484b4d" providerId="ADAL" clId="{49408841-B2F4-4D1B-91E9-399D964EDA3B}" dt="2023-07-12T00:34:16.914" v="8525" actId="208"/>
          <ac:spMkLst>
            <pc:docMk/>
            <pc:sldMk cId="2561648844" sldId="335"/>
            <ac:spMk id="26" creationId="{2B175FD5-A62E-C570-61F2-BC1FF7BCAAF8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7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9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1" creationId="{441CF7D6-A660-431A-B0BB-140A0D5556B6}"/>
          </ac:spMkLst>
        </pc:spChg>
        <pc:spChg chg="add mod">
          <ac:chgData name="Jha, Aryan Ritwajeet" userId="2aad577e-539b-449b-83a6-8d411f484b4d" providerId="ADAL" clId="{49408841-B2F4-4D1B-91E9-399D964EDA3B}" dt="2023-07-12T00:30:23.604" v="8396" actId="1582"/>
          <ac:spMkLst>
            <pc:docMk/>
            <pc:sldMk cId="2561648844" sldId="335"/>
            <ac:spMk id="32" creationId="{3D4C88DF-9C82-3CE8-8DBB-5D3BC012F956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3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49.001" v="8150" actId="26606"/>
          <ac:spMkLst>
            <pc:docMk/>
            <pc:sldMk cId="2561648844" sldId="335"/>
            <ac:spMk id="3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2" creationId="{59FA8C2E-A5A7-4490-927A-7CD58343EDBB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4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5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2" creationId="{59FA8C2E-A5A7-4490-927A-7CD58343EDB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4" creationId="{2B97F24A-32CE-4C1C-A50D-3016B394DCF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5" creationId="{CD8B4F24-440B-49E9-B85D-733523DC064B}"/>
          </ac:spMkLst>
        </pc:spChg>
        <pc:grpChg chg="add mod">
          <ac:chgData name="Jha, Aryan Ritwajeet" userId="2aad577e-539b-449b-83a6-8d411f484b4d" providerId="ADAL" clId="{49408841-B2F4-4D1B-91E9-399D964EDA3B}" dt="2023-07-12T18:44:07.110" v="9514" actId="1076"/>
          <ac:grpSpMkLst>
            <pc:docMk/>
            <pc:sldMk cId="2561648844" sldId="335"/>
            <ac:grpSpMk id="12" creationId="{00080FB3-8F3E-85E6-6C64-7E5AF8580A58}"/>
          </ac:grpSpMkLst>
        </pc:grpChg>
        <pc:picChg chg="add mod or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5" creationId="{01D6C29C-2370-F074-8EE0-F030C00C7742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8" creationId="{E0CC8BCD-36D7-9463-8D20-7DDECB49B318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1" creationId="{0C7878BD-3FED-2ABF-45F3-7E306609AB46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4" creationId="{CF9E4F23-9671-5259-EB67-9169DDE690EA}"/>
          </ac:picMkLst>
        </pc:picChg>
        <pc:cxnChg chg="add mod">
          <ac:chgData name="Jha, Aryan Ritwajeet" userId="2aad577e-539b-449b-83a6-8d411f484b4d" providerId="ADAL" clId="{49408841-B2F4-4D1B-91E9-399D964EDA3B}" dt="2023-07-12T20:35:57.180" v="12127" actId="1582"/>
          <ac:cxnSpMkLst>
            <pc:docMk/>
            <pc:sldMk cId="2561648844" sldId="335"/>
            <ac:cxnSpMk id="4" creationId="{28D27B5F-247E-3B38-7949-23BF152C27B3}"/>
          </ac:cxnSpMkLst>
        </pc:cxnChg>
        <pc:cxnChg chg="add del">
          <ac:chgData name="Jha, Aryan Ritwajeet" userId="2aad577e-539b-449b-83a6-8d411f484b4d" providerId="ADAL" clId="{49408841-B2F4-4D1B-91E9-399D964EDA3B}" dt="2023-07-12T00:25:09.304" v="8179" actId="11529"/>
          <ac:cxnSpMkLst>
            <pc:docMk/>
            <pc:sldMk cId="2561648844" sldId="335"/>
            <ac:cxnSpMk id="16" creationId="{B56A45FF-842E-AAE2-E44C-75FFFE487B4E}"/>
          </ac:cxnSpMkLst>
        </pc:cxnChg>
        <pc:cxnChg chg="add mod">
          <ac:chgData name="Jha, Aryan Ritwajeet" userId="2aad577e-539b-449b-83a6-8d411f484b4d" providerId="ADAL" clId="{49408841-B2F4-4D1B-91E9-399D964EDA3B}" dt="2023-07-12T00:34:06.674" v="8524" actId="20577"/>
          <ac:cxnSpMkLst>
            <pc:docMk/>
            <pc:sldMk cId="2561648844" sldId="335"/>
            <ac:cxnSpMk id="24" creationId="{EB3351FB-48C6-A234-0327-4F908757A172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0" creationId="{03097A19-80AF-0DDF-C17B-171ECA733088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6" creationId="{2BDEFCA6-257C-484A-0271-32609DD99FE3}"/>
          </ac:cxnSpMkLst>
        </pc:cxnChg>
        <pc:cxnChg chg="add del">
          <ac:chgData name="Jha, Aryan Ritwajeet" userId="2aad577e-539b-449b-83a6-8d411f484b4d" providerId="ADAL" clId="{49408841-B2F4-4D1B-91E9-399D964EDA3B}" dt="2023-07-12T00:29:27.926" v="8389" actId="11529"/>
          <ac:cxnSpMkLst>
            <pc:docMk/>
            <pc:sldMk cId="2561648844" sldId="335"/>
            <ac:cxnSpMk id="43" creationId="{69F98075-F422-6E46-E58E-2011B4DF6031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49" creationId="{47B37B12-7083-9253-EA29-143C026CAEEC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56" creationId="{505CB10D-28B5-B80D-7280-76A996A7E29A}"/>
          </ac:cxnSpMkLst>
        </pc:cxnChg>
      </pc:sldChg>
      <pc:sldChg chg="addSp delSp modSp new mod setBg">
        <pc:chgData name="Jha, Aryan Ritwajeet" userId="2aad577e-539b-449b-83a6-8d411f484b4d" providerId="ADAL" clId="{49408841-B2F4-4D1B-91E9-399D964EDA3B}" dt="2023-07-12T18:51:06.151" v="9526" actId="14100"/>
        <pc:sldMkLst>
          <pc:docMk/>
          <pc:sldMk cId="1083868590" sldId="336"/>
        </pc:sldMkLst>
        <pc:spChg chg="mod ord">
          <ac:chgData name="Jha, Aryan Ritwajeet" userId="2aad577e-539b-449b-83a6-8d411f484b4d" providerId="ADAL" clId="{49408841-B2F4-4D1B-91E9-399D964EDA3B}" dt="2023-07-12T01:06:42.926" v="8675" actId="1076"/>
          <ac:spMkLst>
            <pc:docMk/>
            <pc:sldMk cId="1083868590" sldId="336"/>
            <ac:spMk id="2" creationId="{177F810F-410D-C888-4B4A-087B3E00B399}"/>
          </ac:spMkLst>
        </pc:spChg>
        <pc:spChg chg="del">
          <ac:chgData name="Jha, Aryan Ritwajeet" userId="2aad577e-539b-449b-83a6-8d411f484b4d" providerId="ADAL" clId="{49408841-B2F4-4D1B-91E9-399D964EDA3B}" dt="2023-07-12T00:40:35.070" v="8531" actId="22"/>
          <ac:spMkLst>
            <pc:docMk/>
            <pc:sldMk cId="1083868590" sldId="336"/>
            <ac:spMk id="3" creationId="{2657DEA1-3CE0-392F-A236-011BE9A1C02D}"/>
          </ac:spMkLst>
        </pc:spChg>
        <pc:spChg chg="add mod ord">
          <ac:chgData name="Jha, Aryan Ritwajeet" userId="2aad577e-539b-449b-83a6-8d411f484b4d" providerId="ADAL" clId="{49408841-B2F4-4D1B-91E9-399D964EDA3B}" dt="2023-07-12T18:30:04.034" v="9030" actId="1076"/>
          <ac:spMkLst>
            <pc:docMk/>
            <pc:sldMk cId="1083868590" sldId="336"/>
            <ac:spMk id="4" creationId="{C1242663-B6E5-ABE3-9294-EB6B180ECF42}"/>
          </ac:spMkLst>
        </pc:spChg>
        <pc:spChg chg="add mod">
          <ac:chgData name="Jha, Aryan Ritwajeet" userId="2aad577e-539b-449b-83a6-8d411f484b4d" providerId="ADAL" clId="{49408841-B2F4-4D1B-91E9-399D964EDA3B}" dt="2023-07-12T18:30:18.734" v="9035" actId="14100"/>
          <ac:spMkLst>
            <pc:docMk/>
            <pc:sldMk cId="1083868590" sldId="336"/>
            <ac:spMk id="7" creationId="{A3709D2A-1B2C-3434-1A4F-CEA4FF0D00BA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1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5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6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7" creationId="{0570A85B-3810-4F95-97B0-CBF4CCDB381C}"/>
          </ac:spMkLst>
        </pc:spChg>
        <pc:spChg chg="add mod">
          <ac:chgData name="Jha, Aryan Ritwajeet" userId="2aad577e-539b-449b-83a6-8d411f484b4d" providerId="ADAL" clId="{49408841-B2F4-4D1B-91E9-399D964EDA3B}" dt="2023-07-12T18:31:04.097" v="9042" actId="207"/>
          <ac:spMkLst>
            <pc:docMk/>
            <pc:sldMk cId="1083868590" sldId="336"/>
            <ac:spMk id="17" creationId="{7D19F705-099D-DDF1-D71C-2E376A256AFD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8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19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0" creationId="{0E3596DD-156A-473E-9BB3-C6A29F7574E9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1" creationId="{2C46C4D6-C474-4E92-B52E-944C1118F7B6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6" creationId="{D1942232-83D0-49E2-AF9B-1F97E3C1EF8E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7" creationId="{E9E70D72-6E23-4015-A4A6-85C120C191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8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0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1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3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4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6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7" creationId="{6357EC4F-235E-4222-A36F-C7878ACE37F2}"/>
          </ac:spMkLst>
        </pc:spChg>
        <pc:spChg chg="add del">
          <ac:chgData name="Jha, Aryan Ritwajeet" userId="2aad577e-539b-449b-83a6-8d411f484b4d" providerId="ADAL" clId="{49408841-B2F4-4D1B-91E9-399D964EDA3B}" dt="2023-07-12T00:40:59.740" v="8551" actId="26606"/>
          <ac:spMkLst>
            <pc:docMk/>
            <pc:sldMk cId="1083868590" sldId="336"/>
            <ac:spMk id="49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1" creationId="{743AA782-23D1-4521-8CAD-47662984AA08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2" creationId="{71877DBC-BB60-40F0-AC93-2ACDBAAE60CE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59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60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2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5" creationId="{352BEC0E-22F8-46D0-9632-375DB541B06C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6" creationId="{3FCFB1DE-0B7E-48CC-BA90-B2AB0889F9D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6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69" creationId="{04695F26-39DB-450E-B464-9C76CD233B3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7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71" creationId="{2F42E55F-A297-474F-AF2D-6D3A15822BCA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78" creationId="{BC57EA3C-C239-4132-A618-5CBE9F896B2F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1" creationId="{830A36F8-48C2-4842-A87B-8CE8DF4E7FD2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2" creationId="{7F488E8B-4E1E-4402-8935-D4E6C02615C7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4" creationId="{9D25F302-27C5-414F-97F8-6EA0A6C028BA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5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6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87" creationId="{F35DB090-93B5-4581-8D71-BB3839684BFF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9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92" creationId="{A0DE92DF-4769-4DE9-93FD-EE31271850CA}"/>
          </ac:spMkLst>
        </pc:spChg>
        <pc:spChg chg="add del">
          <ac:chgData name="Jha, Aryan Ritwajeet" userId="2aad577e-539b-449b-83a6-8d411f484b4d" providerId="ADAL" clId="{49408841-B2F4-4D1B-91E9-399D964EDA3B}" dt="2023-07-12T00:49:00.947" v="8575" actId="26606"/>
          <ac:spMkLst>
            <pc:docMk/>
            <pc:sldMk cId="1083868590" sldId="336"/>
            <ac:spMk id="9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5" creationId="{385E1BDC-A9B0-4A87-82E3-F3187F69A802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7" creationId="{0990C621-3B8B-4820-8328-D47EF7CE823C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8" creationId="{C1A2385B-1D2A-4E17-84FA-6CB7F0AAE473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9" creationId="{5E791F2F-79DB-4CC0-9FA1-001E3E91E8B7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1" creationId="{69D47016-023F-44BD-981C-50E7A10A6609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2" creationId="{6D8B37B0-0682-433E-BC8D-498C04ABD9A7}"/>
          </ac:spMkLst>
        </pc:spChg>
        <pc:spChg chg="add del">
          <ac:chgData name="Jha, Aryan Ritwajeet" userId="2aad577e-539b-449b-83a6-8d411f484b4d" providerId="ADAL" clId="{49408841-B2F4-4D1B-91E9-399D964EDA3B}" dt="2023-07-12T00:49:04.625" v="8577" actId="26606"/>
          <ac:spMkLst>
            <pc:docMk/>
            <pc:sldMk cId="1083868590" sldId="336"/>
            <ac:spMk id="104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4:30.726" v="8636" actId="26606"/>
          <ac:spMkLst>
            <pc:docMk/>
            <pc:sldMk cId="1083868590" sldId="336"/>
            <ac:spMk id="107" creationId="{17F2939E-0118-428F-ADE4-7F15D67EA26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09" creationId="{D47F22ED-3A55-4EDE-A5A8-163D82B09265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0" creationId="{5184EE59-3061-456B-9FB5-98A8E0E74B0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1" creationId="{F7E07B5E-9FB5-4C91-8BE4-6167EB58D0A7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2" creationId="{37524947-EB09-4DD9-973B-9F75BBCD7269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3" creationId="{D30C8E25-2DD1-45C6-9F04-0F0CBF666021}"/>
          </ac:spMkLst>
        </pc:spChg>
        <pc:spChg chg="add del">
          <ac:chgData name="Jha, Aryan Ritwajeet" userId="2aad577e-539b-449b-83a6-8d411f484b4d" providerId="ADAL" clId="{49408841-B2F4-4D1B-91E9-399D964EDA3B}" dt="2023-07-12T00:49:07.185" v="8581" actId="26606"/>
          <ac:spMkLst>
            <pc:docMk/>
            <pc:sldMk cId="1083868590" sldId="336"/>
            <ac:spMk id="115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19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2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5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7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8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7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8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9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1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2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5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6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7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5:11.331" v="8653" actId="26606"/>
          <ac:spMkLst>
            <pc:docMk/>
            <pc:sldMk cId="1083868590" sldId="336"/>
            <ac:spMk id="162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6" creationId="{BB341EC3-1810-4D33-BA3F-E2D0AA0ECFB6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8" creationId="{10127CDE-2B99-47A8-BB3C-7D17519105E0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0" creationId="{5BA49487-3FDB-4FB7-9D50-2B4F9454DA9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1" creationId="{1C938212-FA12-4FF1-87C8-ACDE99D06F69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2" creationId="{369F152D-E540-4B48-BA11-2ADF043C611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3" creationId="{0C059F7E-04C4-4C46-9B3E-E5CE267E347D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5" creationId="{0550F5B9-399F-4FAD-AE6C-ED65F9A43A7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6" creationId="{C062E60F-5CD4-4268-8359-8076634680E5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8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9" creationId="{75F6FDB4-2351-48C2-A863-2364A02343C0}"/>
          </ac:spMkLst>
        </pc:spChg>
        <pc:spChg chg="add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84" creationId="{913AE63C-D5B4-45D1-ACFC-648CFFCF9805}"/>
          </ac:spMkLst>
        </pc:s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28" creationId="{C28A977F-B603-4D81-B0FC-C8DE048A7931}"/>
          </ac:grpSpMkLst>
        </pc:gr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32" creationId="{C78D9229-E61D-4FEE-8321-2F8B64A8CADF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2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50:55.045" v="8598" actId="26606"/>
          <ac:grpSpMkLst>
            <pc:docMk/>
            <pc:sldMk cId="1083868590" sldId="336"/>
            <ac:grpSpMk id="77" creationId="{972070F7-E065-4D60-8938-9FB8CDB8ACB0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0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4" creationId="{AC0CA3C2-AD39-4633-9BE6-ABAF929E41B9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4.625" v="8577" actId="26606"/>
          <ac:grpSpMkLst>
            <pc:docMk/>
            <pc:sldMk cId="1083868590" sldId="336"/>
            <ac:grpSpMk id="105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1:04:30.726" v="8636" actId="26606"/>
          <ac:grpSpMkLst>
            <pc:docMk/>
            <pc:sldMk cId="1083868590" sldId="336"/>
            <ac:grpSpMk id="106" creationId="{067F19C3-C09C-4B70-8306-E0ACF405B7CC}"/>
          </ac:grpSpMkLst>
        </pc:grpChg>
        <pc:grpChg chg="add del">
          <ac:chgData name="Jha, Aryan Ritwajeet" userId="2aad577e-539b-449b-83a6-8d411f484b4d" providerId="ADAL" clId="{49408841-B2F4-4D1B-91E9-399D964EDA3B}" dt="2023-07-12T00:49:07.185" v="8581" actId="26606"/>
          <ac:grpSpMkLst>
            <pc:docMk/>
            <pc:sldMk cId="1083868590" sldId="336"/>
            <ac:grpSpMk id="116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1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4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26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3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3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5:11.331" v="8653" actId="26606"/>
          <ac:grpSpMkLst>
            <pc:docMk/>
            <pc:sldMk cId="1083868590" sldId="336"/>
            <ac:grpSpMk id="164" creationId="{A57D8C8E-634E-4E83-9657-225A4DFE47ED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86" creationId="{AC0CA3C2-AD39-4633-9BE6-ABAF929E41B9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90" creationId="{43F5E015-E085-4624-B431-B42414448684}"/>
          </ac:grpSpMkLst>
        </pc:grpChg>
        <pc:picChg chg="add del mod">
          <ac:chgData name="Jha, Aryan Ritwajeet" userId="2aad577e-539b-449b-83a6-8d411f484b4d" providerId="ADAL" clId="{49408841-B2F4-4D1B-91E9-399D964EDA3B}" dt="2023-07-12T18:25:38.124" v="8933" actId="478"/>
          <ac:picMkLst>
            <pc:docMk/>
            <pc:sldMk cId="1083868590" sldId="336"/>
            <ac:picMk id="5" creationId="{C970A066-59B3-CE87-61ED-4559DC895A91}"/>
          </ac:picMkLst>
        </pc:picChg>
        <pc:picChg chg="add mod ord">
          <ac:chgData name="Jha, Aryan Ritwajeet" userId="2aad577e-539b-449b-83a6-8d411f484b4d" providerId="ADAL" clId="{49408841-B2F4-4D1B-91E9-399D964EDA3B}" dt="2023-07-12T18:22:04.887" v="8689" actId="1076"/>
          <ac:picMkLst>
            <pc:docMk/>
            <pc:sldMk cId="1083868590" sldId="336"/>
            <ac:picMk id="6" creationId="{9B05648E-9AD3-C5AC-3357-803DD5C348BE}"/>
          </ac:picMkLst>
        </pc:picChg>
        <pc:picChg chg="add mod ord">
          <ac:chgData name="Jha, Aryan Ritwajeet" userId="2aad577e-539b-449b-83a6-8d411f484b4d" providerId="ADAL" clId="{49408841-B2F4-4D1B-91E9-399D964EDA3B}" dt="2023-07-12T18:25:33.837" v="8931" actId="1076"/>
          <ac:picMkLst>
            <pc:docMk/>
            <pc:sldMk cId="1083868590" sldId="336"/>
            <ac:picMk id="8" creationId="{B298E378-0A4E-4CA1-D37F-4A80A0A9C554}"/>
          </ac:picMkLst>
        </pc:picChg>
        <pc:picChg chg="add del mod ord">
          <ac:chgData name="Jha, Aryan Ritwajeet" userId="2aad577e-539b-449b-83a6-8d411f484b4d" providerId="ADAL" clId="{49408841-B2F4-4D1B-91E9-399D964EDA3B}" dt="2023-07-12T00:50:30.727" v="8588" actId="478"/>
          <ac:picMkLst>
            <pc:docMk/>
            <pc:sldMk cId="1083868590" sldId="336"/>
            <ac:picMk id="10" creationId="{070B3C8B-ADFF-AE45-2FFE-D270578C701E}"/>
          </ac:picMkLst>
        </pc:picChg>
        <pc:picChg chg="add mod">
          <ac:chgData name="Jha, Aryan Ritwajeet" userId="2aad577e-539b-449b-83a6-8d411f484b4d" providerId="ADAL" clId="{49408841-B2F4-4D1B-91E9-399D964EDA3B}" dt="2023-07-12T18:26:06.384" v="8939" actId="1582"/>
          <ac:picMkLst>
            <pc:docMk/>
            <pc:sldMk cId="1083868590" sldId="336"/>
            <ac:picMk id="12" creationId="{0BE72FA5-3147-4C72-D8DD-1B39DD0B1115}"/>
          </ac:picMkLst>
        </pc:picChg>
        <pc:picChg chg="add del mod">
          <ac:chgData name="Jha, Aryan Ritwajeet" userId="2aad577e-539b-449b-83a6-8d411f484b4d" providerId="ADAL" clId="{49408841-B2F4-4D1B-91E9-399D964EDA3B}" dt="2023-07-12T01:04:24.236" v="8632" actId="478"/>
          <ac:picMkLst>
            <pc:docMk/>
            <pc:sldMk cId="1083868590" sldId="336"/>
            <ac:picMk id="14" creationId="{9A036756-CE88-F461-DBFF-E84CC43EBB56}"/>
          </ac:picMkLst>
        </pc:picChg>
        <pc:picChg chg="add del mod">
          <ac:chgData name="Jha, Aryan Ritwajeet" userId="2aad577e-539b-449b-83a6-8d411f484b4d" providerId="ADAL" clId="{49408841-B2F4-4D1B-91E9-399D964EDA3B}" dt="2023-07-12T18:25:38.124" v="8933" actId="478"/>
          <ac:picMkLst>
            <pc:docMk/>
            <pc:sldMk cId="1083868590" sldId="336"/>
            <ac:picMk id="39" creationId="{424A1655-5825-E1F1-479E-9BEB3A1197AD}"/>
          </ac:picMkLst>
        </pc:picChg>
        <pc:cxnChg chg="add del">
          <ac:chgData name="Jha, Aryan Ritwajeet" userId="2aad577e-539b-449b-83a6-8d411f484b4d" providerId="ADAL" clId="{49408841-B2F4-4D1B-91E9-399D964EDA3B}" dt="2023-07-12T18:25:23.524" v="8930" actId="11529"/>
          <ac:cxnSpMkLst>
            <pc:docMk/>
            <pc:sldMk cId="1083868590" sldId="336"/>
            <ac:cxnSpMk id="10" creationId="{0AF22317-3762-E12A-6427-B20E5E1C961C}"/>
          </ac:cxnSpMkLst>
        </pc:cxnChg>
        <pc:cxnChg chg="add mod">
          <ac:chgData name="Jha, Aryan Ritwajeet" userId="2aad577e-539b-449b-83a6-8d411f484b4d" providerId="ADAL" clId="{49408841-B2F4-4D1B-91E9-399D964EDA3B}" dt="2023-07-12T18:51:06.151" v="9526" actId="14100"/>
          <ac:cxnSpMkLst>
            <pc:docMk/>
            <pc:sldMk cId="1083868590" sldId="336"/>
            <ac:cxnSpMk id="14" creationId="{0E08B451-382C-4063-5D28-4B263801F45C}"/>
          </ac:cxnSpMkLst>
        </pc:cxnChg>
        <pc:cxnChg chg="add">
          <ac:chgData name="Jha, Aryan Ritwajeet" userId="2aad577e-539b-449b-83a6-8d411f484b4d" providerId="ADAL" clId="{49408841-B2F4-4D1B-91E9-399D964EDA3B}" dt="2023-07-12T18:29:06.267" v="8972" actId="11529"/>
          <ac:cxnSpMkLst>
            <pc:docMk/>
            <pc:sldMk cId="1083868590" sldId="336"/>
            <ac:cxnSpMk id="16" creationId="{119A7CEC-FFD1-4794-69DB-E1B53A7C33D8}"/>
          </ac:cxnSpMkLst>
        </pc:cxnChg>
        <pc:cxnChg chg="add mod">
          <ac:chgData name="Jha, Aryan Ritwajeet" userId="2aad577e-539b-449b-83a6-8d411f484b4d" providerId="ADAL" clId="{49408841-B2F4-4D1B-91E9-399D964EDA3B}" dt="2023-07-12T18:30:22.575" v="9037" actId="571"/>
          <ac:cxnSpMkLst>
            <pc:docMk/>
            <pc:sldMk cId="1083868590" sldId="336"/>
            <ac:cxnSpMk id="18" creationId="{F5F12B36-1BDB-E5FA-B70E-64F7732B3265}"/>
          </ac:cxnSpMkLst>
        </pc:cxnChg>
      </pc:sldChg>
      <pc:sldChg chg="addSp modSp add mod">
        <pc:chgData name="Jha, Aryan Ritwajeet" userId="2aad577e-539b-449b-83a6-8d411f484b4d" providerId="ADAL" clId="{49408841-B2F4-4D1B-91E9-399D964EDA3B}" dt="2023-07-12T18:51:16.487" v="9527" actId="14100"/>
        <pc:sldMkLst>
          <pc:docMk/>
          <pc:sldMk cId="1771449399" sldId="337"/>
        </pc:sldMkLst>
        <pc:spChg chg="add mod">
          <ac:chgData name="Jha, Aryan Ritwajeet" userId="2aad577e-539b-449b-83a6-8d411f484b4d" providerId="ADAL" clId="{49408841-B2F4-4D1B-91E9-399D964EDA3B}" dt="2023-07-12T18:34:05.815" v="9052" actId="17032"/>
          <ac:spMkLst>
            <pc:docMk/>
            <pc:sldMk cId="1771449399" sldId="337"/>
            <ac:spMk id="3" creationId="{43916D85-0AF8-C58F-4E85-E1E6D85D847B}"/>
          </ac:spMkLst>
        </pc:spChg>
        <pc:spChg chg="add mod">
          <ac:chgData name="Jha, Aryan Ritwajeet" userId="2aad577e-539b-449b-83a6-8d411f484b4d" providerId="ADAL" clId="{49408841-B2F4-4D1B-91E9-399D964EDA3B}" dt="2023-07-12T18:34:22.064" v="9054" actId="17032"/>
          <ac:spMkLst>
            <pc:docMk/>
            <pc:sldMk cId="1771449399" sldId="337"/>
            <ac:spMk id="5" creationId="{22A19CC3-0652-AC30-7759-18AB10239862}"/>
          </ac:spMkLst>
        </pc:spChg>
        <pc:spChg chg="add mod">
          <ac:chgData name="Jha, Aryan Ritwajeet" userId="2aad577e-539b-449b-83a6-8d411f484b4d" providerId="ADAL" clId="{49408841-B2F4-4D1B-91E9-399D964EDA3B}" dt="2023-07-12T18:34:35.114" v="9056" actId="17032"/>
          <ac:spMkLst>
            <pc:docMk/>
            <pc:sldMk cId="1771449399" sldId="337"/>
            <ac:spMk id="9" creationId="{80063A6D-0A98-A86B-E592-4911FD30688C}"/>
          </ac:spMkLst>
        </pc:spChg>
        <pc:spChg chg="add mod">
          <ac:chgData name="Jha, Aryan Ritwajeet" userId="2aad577e-539b-449b-83a6-8d411f484b4d" providerId="ADAL" clId="{49408841-B2F4-4D1B-91E9-399D964EDA3B}" dt="2023-07-12T18:35:42.394" v="9060" actId="17032"/>
          <ac:spMkLst>
            <pc:docMk/>
            <pc:sldMk cId="1771449399" sldId="337"/>
            <ac:spMk id="10" creationId="{9A043C0B-0CFA-5172-87B7-14E56545F31B}"/>
          </ac:spMkLst>
        </pc:spChg>
        <pc:spChg chg="add mod">
          <ac:chgData name="Jha, Aryan Ritwajeet" userId="2aad577e-539b-449b-83a6-8d411f484b4d" providerId="ADAL" clId="{49408841-B2F4-4D1B-91E9-399D964EDA3B}" dt="2023-07-12T18:35:59.285" v="9062" actId="17032"/>
          <ac:spMkLst>
            <pc:docMk/>
            <pc:sldMk cId="1771449399" sldId="337"/>
            <ac:spMk id="11" creationId="{BAB5B2FD-100B-8A8D-DB68-87E3BC01F140}"/>
          </ac:spMkLst>
        </pc:spChg>
        <pc:picChg chg="mod">
          <ac:chgData name="Jha, Aryan Ritwajeet" userId="2aad577e-539b-449b-83a6-8d411f484b4d" providerId="ADAL" clId="{49408841-B2F4-4D1B-91E9-399D964EDA3B}" dt="2023-07-12T18:32:52.264" v="9044" actId="1076"/>
          <ac:picMkLst>
            <pc:docMk/>
            <pc:sldMk cId="1771449399" sldId="337"/>
            <ac:picMk id="12" creationId="{0BE72FA5-3147-4C72-D8DD-1B39DD0B1115}"/>
          </ac:picMkLst>
        </pc:picChg>
        <pc:cxnChg chg="mod">
          <ac:chgData name="Jha, Aryan Ritwajeet" userId="2aad577e-539b-449b-83a6-8d411f484b4d" providerId="ADAL" clId="{49408841-B2F4-4D1B-91E9-399D964EDA3B}" dt="2023-07-12T18:51:16.487" v="9527" actId="14100"/>
          <ac:cxnSpMkLst>
            <pc:docMk/>
            <pc:sldMk cId="1771449399" sldId="337"/>
            <ac:cxnSpMk id="14" creationId="{0E08B451-382C-4063-5D28-4B263801F45C}"/>
          </ac:cxnSpMkLst>
        </pc:cxnChg>
        <pc:cxnChg chg="mod">
          <ac:chgData name="Jha, Aryan Ritwajeet" userId="2aad577e-539b-449b-83a6-8d411f484b4d" providerId="ADAL" clId="{49408841-B2F4-4D1B-91E9-399D964EDA3B}" dt="2023-07-12T18:35:10.484" v="9058" actId="693"/>
          <ac:cxnSpMkLst>
            <pc:docMk/>
            <pc:sldMk cId="1771449399" sldId="337"/>
            <ac:cxnSpMk id="16" creationId="{119A7CEC-FFD1-4794-69DB-E1B53A7C33D8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33:00.419" v="12025" actId="1582"/>
        <pc:sldMkLst>
          <pc:docMk/>
          <pc:sldMk cId="4236874696" sldId="338"/>
        </pc:sldMkLst>
        <pc:spChg chg="del">
          <ac:chgData name="Jha, Aryan Ritwajeet" userId="2aad577e-539b-449b-83a6-8d411f484b4d" providerId="ADAL" clId="{49408841-B2F4-4D1B-91E9-399D964EDA3B}" dt="2023-07-12T18:36:24.924" v="9064" actId="478"/>
          <ac:spMkLst>
            <pc:docMk/>
            <pc:sldMk cId="4236874696" sldId="338"/>
            <ac:spMk id="7" creationId="{A3709D2A-1B2C-3434-1A4F-CEA4FF0D00BA}"/>
          </ac:spMkLst>
        </pc:spChg>
        <pc:spChg chg="mod">
          <ac:chgData name="Jha, Aryan Ritwajeet" userId="2aad577e-539b-449b-83a6-8d411f484b4d" providerId="ADAL" clId="{49408841-B2F4-4D1B-91E9-399D964EDA3B}" dt="2023-07-12T18:43:33.785" v="9513" actId="20577"/>
          <ac:spMkLst>
            <pc:docMk/>
            <pc:sldMk cId="4236874696" sldId="338"/>
            <ac:spMk id="17" creationId="{7D19F705-099D-DDF1-D71C-2E376A256AFD}"/>
          </ac:spMkLst>
        </pc:spChg>
        <pc:spChg chg="add mod">
          <ac:chgData name="Jha, Aryan Ritwajeet" userId="2aad577e-539b-449b-83a6-8d411f484b4d" providerId="ADAL" clId="{49408841-B2F4-4D1B-91E9-399D964EDA3B}" dt="2023-07-12T18:51:59.633" v="9572" actId="20577"/>
          <ac:spMkLst>
            <pc:docMk/>
            <pc:sldMk cId="4236874696" sldId="338"/>
            <ac:spMk id="21" creationId="{0A56B57E-CFBF-2101-5CA6-4828E92F1F8C}"/>
          </ac:spMkLst>
        </pc:spChg>
        <pc:spChg chg="add mod">
          <ac:chgData name="Jha, Aryan Ritwajeet" userId="2aad577e-539b-449b-83a6-8d411f484b4d" providerId="ADAL" clId="{49408841-B2F4-4D1B-91E9-399D964EDA3B}" dt="2023-07-12T19:32:11.857" v="10443" actId="20577"/>
          <ac:spMkLst>
            <pc:docMk/>
            <pc:sldMk cId="4236874696" sldId="338"/>
            <ac:spMk id="23" creationId="{9051DA40-62E1-F49F-E84D-FC7A9F5777C5}"/>
          </ac:spMkLst>
        </pc:spChg>
        <pc:picChg chg="mod">
          <ac:chgData name="Jha, Aryan Ritwajeet" userId="2aad577e-539b-449b-83a6-8d411f484b4d" providerId="ADAL" clId="{49408841-B2F4-4D1B-91E9-399D964EDA3B}" dt="2023-07-12T20:32:51.450" v="12022" actId="1076"/>
          <ac:picMkLst>
            <pc:docMk/>
            <pc:sldMk cId="4236874696" sldId="338"/>
            <ac:picMk id="8" creationId="{B298E378-0A4E-4CA1-D37F-4A80A0A9C554}"/>
          </ac:picMkLst>
        </pc:picChg>
        <pc:picChg chg="add mod">
          <ac:chgData name="Jha, Aryan Ritwajeet" userId="2aad577e-539b-449b-83a6-8d411f484b4d" providerId="ADAL" clId="{49408841-B2F4-4D1B-91E9-399D964EDA3B}" dt="2023-07-12T20:33:00.419" v="12025" actId="1582"/>
          <ac:picMkLst>
            <pc:docMk/>
            <pc:sldMk cId="4236874696" sldId="338"/>
            <ac:picMk id="27" creationId="{6004C8CF-A01E-D059-A823-833FE2E34C76}"/>
          </ac:picMkLst>
        </pc:picChg>
        <pc:cxnChg chg="mod">
          <ac:chgData name="Jha, Aryan Ritwajeet" userId="2aad577e-539b-449b-83a6-8d411f484b4d" providerId="ADAL" clId="{49408841-B2F4-4D1B-91E9-399D964EDA3B}" dt="2023-07-12T18:37:11.419" v="9132" actId="20577"/>
          <ac:cxnSpMkLst>
            <pc:docMk/>
            <pc:sldMk cId="4236874696" sldId="338"/>
            <ac:cxnSpMk id="14" creationId="{0E08B451-382C-4063-5D28-4B263801F45C}"/>
          </ac:cxnSpMkLst>
        </pc:cxnChg>
        <pc:cxnChg chg="mod">
          <ac:chgData name="Jha, Aryan Ritwajeet" userId="2aad577e-539b-449b-83a6-8d411f484b4d" providerId="ADAL" clId="{49408841-B2F4-4D1B-91E9-399D964EDA3B}" dt="2023-07-12T18:38:08.265" v="9182" actId="1076"/>
          <ac:cxnSpMkLst>
            <pc:docMk/>
            <pc:sldMk cId="4236874696" sldId="338"/>
            <ac:cxnSpMk id="16" creationId="{119A7CEC-FFD1-4794-69DB-E1B53A7C33D8}"/>
          </ac:cxnSpMkLst>
        </pc:cxnChg>
        <pc:cxnChg chg="add mod">
          <ac:chgData name="Jha, Aryan Ritwajeet" userId="2aad577e-539b-449b-83a6-8d411f484b4d" providerId="ADAL" clId="{49408841-B2F4-4D1B-91E9-399D964EDA3B}" dt="2023-07-12T18:37:34.558" v="9179" actId="14100"/>
          <ac:cxnSpMkLst>
            <pc:docMk/>
            <pc:sldMk cId="4236874696" sldId="338"/>
            <ac:cxnSpMk id="18" creationId="{43443043-FF2D-5A4C-1A5C-2A3B5429B5D8}"/>
          </ac:cxnSpMkLst>
        </pc:cxnChg>
        <pc:cxnChg chg="add mod">
          <ac:chgData name="Jha, Aryan Ritwajeet" userId="2aad577e-539b-449b-83a6-8d411f484b4d" providerId="ADAL" clId="{49408841-B2F4-4D1B-91E9-399D964EDA3B}" dt="2023-07-12T20:32:53.880" v="12023" actId="14100"/>
          <ac:cxnSpMkLst>
            <pc:docMk/>
            <pc:sldMk cId="4236874696" sldId="338"/>
            <ac:cxnSpMk id="22" creationId="{D5C4B80D-EA20-361F-BEBD-3EDB7639C621}"/>
          </ac:cxnSpMkLst>
        </pc:cxnChg>
      </pc:sldChg>
      <pc:sldChg chg="delSp modSp add mod">
        <pc:chgData name="Jha, Aryan Ritwajeet" userId="2aad577e-539b-449b-83a6-8d411f484b4d" providerId="ADAL" clId="{49408841-B2F4-4D1B-91E9-399D964EDA3B}" dt="2023-07-12T18:42:19.805" v="9485" actId="1076"/>
        <pc:sldMkLst>
          <pc:docMk/>
          <pc:sldMk cId="2152296590" sldId="339"/>
        </pc:sldMkLst>
        <pc:spChg chg="del">
          <ac:chgData name="Jha, Aryan Ritwajeet" userId="2aad577e-539b-449b-83a6-8d411f484b4d" providerId="ADAL" clId="{49408841-B2F4-4D1B-91E9-399D964EDA3B}" dt="2023-07-12T18:41:13.661" v="9483" actId="478"/>
          <ac:spMkLst>
            <pc:docMk/>
            <pc:sldMk cId="2152296590" sldId="339"/>
            <ac:spMk id="25" creationId="{1A57F294-7580-E8B9-8064-D8070CE825A5}"/>
          </ac:spMkLst>
        </pc:spChg>
        <pc:spChg chg="del">
          <ac:chgData name="Jha, Aryan Ritwajeet" userId="2aad577e-539b-449b-83a6-8d411f484b4d" providerId="ADAL" clId="{49408841-B2F4-4D1B-91E9-399D964EDA3B}" dt="2023-07-12T18:41:13.661" v="9483" actId="478"/>
          <ac:spMkLst>
            <pc:docMk/>
            <pc:sldMk cId="2152296590" sldId="339"/>
            <ac:spMk id="26" creationId="{2B175FD5-A62E-C570-61F2-BC1FF7BCAAF8}"/>
          </ac:spMkLst>
        </pc:spChg>
        <pc:spChg chg="mod">
          <ac:chgData name="Jha, Aryan Ritwajeet" userId="2aad577e-539b-449b-83a6-8d411f484b4d" providerId="ADAL" clId="{49408841-B2F4-4D1B-91E9-399D964EDA3B}" dt="2023-07-12T18:41:04.605" v="9482" actId="113"/>
          <ac:spMkLst>
            <pc:docMk/>
            <pc:sldMk cId="2152296590" sldId="339"/>
            <ac:spMk id="32" creationId="{3D4C88DF-9C82-3CE8-8DBB-5D3BC012F956}"/>
          </ac:spMkLst>
        </pc:spChg>
        <pc:grpChg chg="mod">
          <ac:chgData name="Jha, Aryan Ritwajeet" userId="2aad577e-539b-449b-83a6-8d411f484b4d" providerId="ADAL" clId="{49408841-B2F4-4D1B-91E9-399D964EDA3B}" dt="2023-07-12T18:42:19.805" v="9485" actId="1076"/>
          <ac:grpSpMkLst>
            <pc:docMk/>
            <pc:sldMk cId="2152296590" sldId="339"/>
            <ac:grpSpMk id="12" creationId="{00080FB3-8F3E-85E6-6C64-7E5AF8580A58}"/>
          </ac:grpSpMkLst>
        </pc:grpChg>
        <pc:cxnChg chg="del mod">
          <ac:chgData name="Jha, Aryan Ritwajeet" userId="2aad577e-539b-449b-83a6-8d411f484b4d" providerId="ADAL" clId="{49408841-B2F4-4D1B-91E9-399D964EDA3B}" dt="2023-07-12T18:41:13.661" v="9483" actId="478"/>
          <ac:cxnSpMkLst>
            <pc:docMk/>
            <pc:sldMk cId="2152296590" sldId="339"/>
            <ac:cxnSpMk id="24" creationId="{EB3351FB-48C6-A234-0327-4F908757A172}"/>
          </ac:cxnSpMkLst>
        </pc:cxnChg>
        <pc:cxnChg chg="del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30" creationId="{03097A19-80AF-0DDF-C17B-171ECA733088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36" creationId="{2BDEFCA6-257C-484A-0271-32609DD99FE3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49" creationId="{47B37B12-7083-9253-EA29-143C026CAEEC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56" creationId="{505CB10D-28B5-B80D-7280-76A996A7E29A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33:53.050" v="12031" actId="1076"/>
        <pc:sldMkLst>
          <pc:docMk/>
          <pc:sldMk cId="4132842835" sldId="340"/>
        </pc:sldMkLst>
        <pc:spChg chg="mod">
          <ac:chgData name="Jha, Aryan Ritwajeet" userId="2aad577e-539b-449b-83a6-8d411f484b4d" providerId="ADAL" clId="{49408841-B2F4-4D1B-91E9-399D964EDA3B}" dt="2023-07-12T19:23:41.589" v="10109" actId="13926"/>
          <ac:spMkLst>
            <pc:docMk/>
            <pc:sldMk cId="4132842835" sldId="340"/>
            <ac:spMk id="2" creationId="{177F810F-410D-C888-4B4A-087B3E00B399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3" creationId="{43916D85-0AF8-C58F-4E85-E1E6D85D847B}"/>
          </ac:spMkLst>
        </pc:spChg>
        <pc:spChg chg="mod">
          <ac:chgData name="Jha, Aryan Ritwajeet" userId="2aad577e-539b-449b-83a6-8d411f484b4d" providerId="ADAL" clId="{49408841-B2F4-4D1B-91E9-399D964EDA3B}" dt="2023-07-12T19:23:49.827" v="10110" actId="207"/>
          <ac:spMkLst>
            <pc:docMk/>
            <pc:sldMk cId="4132842835" sldId="340"/>
            <ac:spMk id="4" creationId="{C1242663-B6E5-ABE3-9294-EB6B180ECF42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5" creationId="{22A19CC3-0652-AC30-7759-18AB10239862}"/>
          </ac:spMkLst>
        </pc:spChg>
        <pc:spChg chg="add mod">
          <ac:chgData name="Jha, Aryan Ritwajeet" userId="2aad577e-539b-449b-83a6-8d411f484b4d" providerId="ADAL" clId="{49408841-B2F4-4D1B-91E9-399D964EDA3B}" dt="2023-07-12T19:23:52.293" v="10111" actId="207"/>
          <ac:spMkLst>
            <pc:docMk/>
            <pc:sldMk cId="4132842835" sldId="340"/>
            <ac:spMk id="7" creationId="{20C051C3-0FC6-8E74-5EB8-37EF6E42EBE1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9" creationId="{80063A6D-0A98-A86B-E592-4911FD30688C}"/>
          </ac:spMkLst>
        </pc:spChg>
        <pc:spChg chg="del mod">
          <ac:chgData name="Jha, Aryan Ritwajeet" userId="2aad577e-539b-449b-83a6-8d411f484b4d" providerId="ADAL" clId="{49408841-B2F4-4D1B-91E9-399D964EDA3B}" dt="2023-07-12T19:29:41.737" v="10368" actId="478"/>
          <ac:spMkLst>
            <pc:docMk/>
            <pc:sldMk cId="4132842835" sldId="340"/>
            <ac:spMk id="11" creationId="{BAB5B2FD-100B-8A8D-DB68-87E3BC01F140}"/>
          </ac:spMkLst>
        </pc:spChg>
        <pc:spChg chg="add mod">
          <ac:chgData name="Jha, Aryan Ritwajeet" userId="2aad577e-539b-449b-83a6-8d411f484b4d" providerId="ADAL" clId="{49408841-B2F4-4D1B-91E9-399D964EDA3B}" dt="2023-07-12T19:25:26.384" v="10317" actId="1076"/>
          <ac:spMkLst>
            <pc:docMk/>
            <pc:sldMk cId="4132842835" sldId="340"/>
            <ac:spMk id="13" creationId="{2AFC21BD-783A-191C-390C-F3FF81A2B709}"/>
          </ac:spMkLst>
        </pc:spChg>
        <pc:spChg chg="add mod">
          <ac:chgData name="Jha, Aryan Ritwajeet" userId="2aad577e-539b-449b-83a6-8d411f484b4d" providerId="ADAL" clId="{49408841-B2F4-4D1B-91E9-399D964EDA3B}" dt="2023-07-12T19:25:23.674" v="10316" actId="1076"/>
          <ac:spMkLst>
            <pc:docMk/>
            <pc:sldMk cId="4132842835" sldId="340"/>
            <ac:spMk id="15" creationId="{F1635F72-A263-7E13-2571-60C2C7AE6D3E}"/>
          </ac:spMkLst>
        </pc:spChg>
        <pc:spChg chg="del">
          <ac:chgData name="Jha, Aryan Ritwajeet" userId="2aad577e-539b-449b-83a6-8d411f484b4d" providerId="ADAL" clId="{49408841-B2F4-4D1B-91E9-399D964EDA3B}" dt="2023-07-12T18:44:35.685" v="9516" actId="478"/>
          <ac:spMkLst>
            <pc:docMk/>
            <pc:sldMk cId="4132842835" sldId="340"/>
            <ac:spMk id="17" creationId="{7D19F705-099D-DDF1-D71C-2E376A256AFD}"/>
          </ac:spMkLst>
        </pc:spChg>
        <pc:spChg chg="add mod">
          <ac:chgData name="Jha, Aryan Ritwajeet" userId="2aad577e-539b-449b-83a6-8d411f484b4d" providerId="ADAL" clId="{49408841-B2F4-4D1B-91E9-399D964EDA3B}" dt="2023-07-12T19:29:56.927" v="10371" actId="1076"/>
          <ac:spMkLst>
            <pc:docMk/>
            <pc:sldMk cId="4132842835" sldId="340"/>
            <ac:spMk id="19" creationId="{DEB3CEF0-C77A-F70A-BD60-3805DA29BD4A}"/>
          </ac:spMkLst>
        </pc:spChg>
        <pc:spChg chg="del">
          <ac:chgData name="Jha, Aryan Ritwajeet" userId="2aad577e-539b-449b-83a6-8d411f484b4d" providerId="ADAL" clId="{49408841-B2F4-4D1B-91E9-399D964EDA3B}" dt="2023-07-12T18:44:35.685" v="9516" actId="478"/>
          <ac:spMkLst>
            <pc:docMk/>
            <pc:sldMk cId="4132842835" sldId="340"/>
            <ac:spMk id="21" creationId="{0A56B57E-CFBF-2101-5CA6-4828E92F1F8C}"/>
          </ac:spMkLst>
        </pc:spChg>
        <pc:picChg chg="mod">
          <ac:chgData name="Jha, Aryan Ritwajeet" userId="2aad577e-539b-449b-83a6-8d411f484b4d" providerId="ADAL" clId="{49408841-B2F4-4D1B-91E9-399D964EDA3B}" dt="2023-07-12T20:33:44.750" v="12029" actId="1076"/>
          <ac:picMkLst>
            <pc:docMk/>
            <pc:sldMk cId="4132842835" sldId="340"/>
            <ac:picMk id="8" creationId="{B298E378-0A4E-4CA1-D37F-4A80A0A9C554}"/>
          </ac:picMkLst>
        </pc:picChg>
        <pc:picChg chg="mod modCrop">
          <ac:chgData name="Jha, Aryan Ritwajeet" userId="2aad577e-539b-449b-83a6-8d411f484b4d" providerId="ADAL" clId="{49408841-B2F4-4D1B-91E9-399D964EDA3B}" dt="2023-07-12T19:29:32.817" v="10367" actId="732"/>
          <ac:picMkLst>
            <pc:docMk/>
            <pc:sldMk cId="4132842835" sldId="340"/>
            <ac:picMk id="12" creationId="{0BE72FA5-3147-4C72-D8DD-1B39DD0B1115}"/>
          </ac:picMkLst>
        </pc:picChg>
        <pc:picChg chg="add mod">
          <ac:chgData name="Jha, Aryan Ritwajeet" userId="2aad577e-539b-449b-83a6-8d411f484b4d" providerId="ADAL" clId="{49408841-B2F4-4D1B-91E9-399D964EDA3B}" dt="2023-07-12T20:33:53.050" v="12031" actId="1076"/>
          <ac:picMkLst>
            <pc:docMk/>
            <pc:sldMk cId="4132842835" sldId="340"/>
            <ac:picMk id="23" creationId="{80963598-382B-8A5F-D1DB-6D71C4619C98}"/>
          </ac:picMkLst>
        </pc:picChg>
        <pc:cxnChg chg="del mod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4" creationId="{0E08B451-382C-4063-5D28-4B263801F45C}"/>
          </ac:cxnSpMkLst>
        </pc:cxnChg>
        <pc:cxnChg chg="del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6" creationId="{119A7CEC-FFD1-4794-69DB-E1B53A7C33D8}"/>
          </ac:cxnSpMkLst>
        </pc:cxnChg>
        <pc:cxnChg chg="del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8" creationId="{43443043-FF2D-5A4C-1A5C-2A3B5429B5D8}"/>
          </ac:cxnSpMkLst>
        </pc:cxnChg>
        <pc:cxnChg chg="add del mod">
          <ac:chgData name="Jha, Aryan Ritwajeet" userId="2aad577e-539b-449b-83a6-8d411f484b4d" providerId="ADAL" clId="{49408841-B2F4-4D1B-91E9-399D964EDA3B}" dt="2023-07-12T19:29:44.019" v="10369" actId="478"/>
          <ac:cxnSpMkLst>
            <pc:docMk/>
            <pc:sldMk cId="4132842835" sldId="340"/>
            <ac:cxnSpMk id="22" creationId="{5329B95F-C4C3-8FFD-A6FD-8592D88CD8A9}"/>
          </ac:cxnSpMkLst>
        </pc:cxnChg>
      </pc:sldChg>
      <pc:sldChg chg="addSp delSp modSp new del mod">
        <pc:chgData name="Jha, Aryan Ritwajeet" userId="2aad577e-539b-449b-83a6-8d411f484b4d" providerId="ADAL" clId="{49408841-B2F4-4D1B-91E9-399D964EDA3B}" dt="2023-07-12T19:34:10.067" v="10444" actId="47"/>
        <pc:sldMkLst>
          <pc:docMk/>
          <pc:sldMk cId="535612697" sldId="341"/>
        </pc:sldMkLst>
        <pc:spChg chg="add del mod">
          <ac:chgData name="Jha, Aryan Ritwajeet" userId="2aad577e-539b-449b-83a6-8d411f484b4d" providerId="ADAL" clId="{49408841-B2F4-4D1B-91E9-399D964EDA3B}" dt="2023-07-12T18:46:15.925" v="9525"/>
          <ac:spMkLst>
            <pc:docMk/>
            <pc:sldMk cId="535612697" sldId="341"/>
            <ac:spMk id="2" creationId="{9C33C8BE-89C8-B07D-1FA1-AC75D61A8811}"/>
          </ac:spMkLst>
        </pc:spChg>
        <pc:spChg chg="add del mod">
          <ac:chgData name="Jha, Aryan Ritwajeet" userId="2aad577e-539b-449b-83a6-8d411f484b4d" providerId="ADAL" clId="{49408841-B2F4-4D1B-91E9-399D964EDA3B}" dt="2023-07-12T18:46:08.093" v="9523"/>
          <ac:spMkLst>
            <pc:docMk/>
            <pc:sldMk cId="535612697" sldId="341"/>
            <ac:spMk id="4" creationId="{29E3B1DE-61E9-B605-147E-5623F3BAC461}"/>
          </ac:spMkLst>
        </pc:spChg>
        <pc:spChg chg="add mod">
          <ac:chgData name="Jha, Aryan Ritwajeet" userId="2aad577e-539b-449b-83a6-8d411f484b4d" providerId="ADAL" clId="{49408841-B2F4-4D1B-91E9-399D964EDA3B}" dt="2023-07-12T18:46:10.095" v="9524"/>
          <ac:spMkLst>
            <pc:docMk/>
            <pc:sldMk cId="535612697" sldId="341"/>
            <ac:spMk id="5" creationId="{7FBA9B5E-1BBE-41F1-D66A-CA27CE5F4112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7-12T19:06:55.066" v="10017" actId="1076"/>
        <pc:sldMkLst>
          <pc:docMk/>
          <pc:sldMk cId="2205602770" sldId="342"/>
        </pc:sldMkLst>
        <pc:spChg chg="mod">
          <ac:chgData name="Jha, Aryan Ritwajeet" userId="2aad577e-539b-449b-83a6-8d411f484b4d" providerId="ADAL" clId="{49408841-B2F4-4D1B-91E9-399D964EDA3B}" dt="2023-07-12T19:04:35.996" v="9890" actId="20577"/>
          <ac:spMkLst>
            <pc:docMk/>
            <pc:sldMk cId="2205602770" sldId="342"/>
            <ac:spMk id="3" creationId="{64BE6767-30AA-41AB-8C0B-29F30741AF76}"/>
          </ac:spMkLst>
        </pc:spChg>
        <pc:grpChg chg="del">
          <ac:chgData name="Jha, Aryan Ritwajeet" userId="2aad577e-539b-449b-83a6-8d411f484b4d" providerId="ADAL" clId="{49408841-B2F4-4D1B-91E9-399D964EDA3B}" dt="2023-07-12T19:02:36.356" v="9575" actId="478"/>
          <ac:grpSpMkLst>
            <pc:docMk/>
            <pc:sldMk cId="2205602770" sldId="342"/>
            <ac:grpSpMk id="7" creationId="{DD17197B-09A9-8B24-6454-3EFD1F676E9A}"/>
          </ac:grpSpMkLst>
        </pc:grpChg>
        <pc:picChg chg="add mod">
          <ac:chgData name="Jha, Aryan Ritwajeet" userId="2aad577e-539b-449b-83a6-8d411f484b4d" providerId="ADAL" clId="{49408841-B2F4-4D1B-91E9-399D964EDA3B}" dt="2023-07-12T19:06:55.066" v="10017" actId="1076"/>
          <ac:picMkLst>
            <pc:docMk/>
            <pc:sldMk cId="2205602770" sldId="342"/>
            <ac:picMk id="8" creationId="{DF80B76E-63AE-9971-5F0E-6899704BAEB9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19:05:54.087" v="10015" actId="20577"/>
        <pc:sldMkLst>
          <pc:docMk/>
          <pc:sldMk cId="1398733612" sldId="343"/>
        </pc:sldMkLst>
        <pc:spChg chg="mod">
          <ac:chgData name="Jha, Aryan Ritwajeet" userId="2aad577e-539b-449b-83a6-8d411f484b4d" providerId="ADAL" clId="{49408841-B2F4-4D1B-91E9-399D964EDA3B}" dt="2023-07-12T19:05:54.087" v="10015" actId="20577"/>
          <ac:spMkLst>
            <pc:docMk/>
            <pc:sldMk cId="1398733612" sldId="343"/>
            <ac:spMk id="3" creationId="{64BE6767-30AA-41AB-8C0B-29F30741AF76}"/>
          </ac:spMkLst>
        </pc:spChg>
      </pc:sldChg>
      <pc:sldChg chg="add del">
        <pc:chgData name="Jha, Aryan Ritwajeet" userId="2aad577e-539b-449b-83a6-8d411f484b4d" providerId="ADAL" clId="{49408841-B2F4-4D1B-91E9-399D964EDA3B}" dt="2023-07-12T19:05:01.105" v="9892" actId="2890"/>
        <pc:sldMkLst>
          <pc:docMk/>
          <pc:sldMk cId="3846119845" sldId="343"/>
        </pc:sldMkLst>
      </pc:sldChg>
      <pc:sldChg chg="addSp delSp modSp add mod">
        <pc:chgData name="Jha, Aryan Ritwajeet" userId="2aad577e-539b-449b-83a6-8d411f484b4d" providerId="ADAL" clId="{49408841-B2F4-4D1B-91E9-399D964EDA3B}" dt="2023-07-12T19:08:05.696" v="10081" actId="20577"/>
        <pc:sldMkLst>
          <pc:docMk/>
          <pc:sldMk cId="3407011830" sldId="344"/>
        </pc:sldMkLst>
        <pc:spChg chg="mod">
          <ac:chgData name="Jha, Aryan Ritwajeet" userId="2aad577e-539b-449b-83a6-8d411f484b4d" providerId="ADAL" clId="{49408841-B2F4-4D1B-91E9-399D964EDA3B}" dt="2023-07-12T19:08:05.696" v="10081" actId="20577"/>
          <ac:spMkLst>
            <pc:docMk/>
            <pc:sldMk cId="3407011830" sldId="344"/>
            <ac:spMk id="3" creationId="{64BE6767-30AA-41AB-8C0B-29F30741AF76}"/>
          </ac:spMkLst>
        </pc:spChg>
        <pc:picChg chg="add mod">
          <ac:chgData name="Jha, Aryan Ritwajeet" userId="2aad577e-539b-449b-83a6-8d411f484b4d" providerId="ADAL" clId="{49408841-B2F4-4D1B-91E9-399D964EDA3B}" dt="2023-07-12T19:07:46.012" v="10031" actId="1076"/>
          <ac:picMkLst>
            <pc:docMk/>
            <pc:sldMk cId="3407011830" sldId="344"/>
            <ac:picMk id="5" creationId="{7D12C105-D2FF-2C98-EE21-E74EB6FB2A82}"/>
          </ac:picMkLst>
        </pc:picChg>
        <pc:picChg chg="del mod">
          <ac:chgData name="Jha, Aryan Ritwajeet" userId="2aad577e-539b-449b-83a6-8d411f484b4d" providerId="ADAL" clId="{49408841-B2F4-4D1B-91E9-399D964EDA3B}" dt="2023-07-12T19:07:44.976" v="10030" actId="478"/>
          <ac:picMkLst>
            <pc:docMk/>
            <pc:sldMk cId="3407011830" sldId="344"/>
            <ac:picMk id="8" creationId="{DF80B76E-63AE-9971-5F0E-6899704BAEB9}"/>
          </ac:picMkLst>
        </pc:picChg>
      </pc:sldChg>
      <pc:sldChg chg="addSp modSp add mod ord">
        <pc:chgData name="Jha, Aryan Ritwajeet" userId="2aad577e-539b-449b-83a6-8d411f484b4d" providerId="ADAL" clId="{49408841-B2F4-4D1B-91E9-399D964EDA3B}" dt="2023-07-12T20:33:23.670" v="12028" actId="1076"/>
        <pc:sldMkLst>
          <pc:docMk/>
          <pc:sldMk cId="966282477" sldId="345"/>
        </pc:sldMkLst>
        <pc:spChg chg="mod">
          <ac:chgData name="Jha, Aryan Ritwajeet" userId="2aad577e-539b-449b-83a6-8d411f484b4d" providerId="ADAL" clId="{49408841-B2F4-4D1B-91E9-399D964EDA3B}" dt="2023-07-12T19:23:04.977" v="10099" actId="207"/>
          <ac:spMkLst>
            <pc:docMk/>
            <pc:sldMk cId="966282477" sldId="345"/>
            <ac:spMk id="2" creationId="{177F810F-410D-C888-4B4A-087B3E00B399}"/>
          </ac:spMkLst>
        </pc:spChg>
        <pc:spChg chg="mod">
          <ac:chgData name="Jha, Aryan Ritwajeet" userId="2aad577e-539b-449b-83a6-8d411f484b4d" providerId="ADAL" clId="{49408841-B2F4-4D1B-91E9-399D964EDA3B}" dt="2023-07-12T19:23:06.059" v="10101" actId="207"/>
          <ac:spMkLst>
            <pc:docMk/>
            <pc:sldMk cId="966282477" sldId="345"/>
            <ac:spMk id="4" creationId="{C1242663-B6E5-ABE3-9294-EB6B180ECF42}"/>
          </ac:spMkLst>
        </pc:spChg>
        <pc:spChg chg="mod">
          <ac:chgData name="Jha, Aryan Ritwajeet" userId="2aad577e-539b-449b-83a6-8d411f484b4d" providerId="ADAL" clId="{49408841-B2F4-4D1B-91E9-399D964EDA3B}" dt="2023-07-12T19:23:05.467" v="10100" actId="207"/>
          <ac:spMkLst>
            <pc:docMk/>
            <pc:sldMk cId="966282477" sldId="345"/>
            <ac:spMk id="7" creationId="{20C051C3-0FC6-8E74-5EB8-37EF6E42EBE1}"/>
          </ac:spMkLst>
        </pc:spChg>
        <pc:picChg chg="mod">
          <ac:chgData name="Jha, Aryan Ritwajeet" userId="2aad577e-539b-449b-83a6-8d411f484b4d" providerId="ADAL" clId="{49408841-B2F4-4D1B-91E9-399D964EDA3B}" dt="2023-07-12T20:33:07.550" v="12026" actId="1076"/>
          <ac:picMkLst>
            <pc:docMk/>
            <pc:sldMk cId="966282477" sldId="345"/>
            <ac:picMk id="8" creationId="{B298E378-0A4E-4CA1-D37F-4A80A0A9C554}"/>
          </ac:picMkLst>
        </pc:picChg>
        <pc:picChg chg="add mod">
          <ac:chgData name="Jha, Aryan Ritwajeet" userId="2aad577e-539b-449b-83a6-8d411f484b4d" providerId="ADAL" clId="{49408841-B2F4-4D1B-91E9-399D964EDA3B}" dt="2023-07-12T20:33:23.670" v="12028" actId="1076"/>
          <ac:picMkLst>
            <pc:docMk/>
            <pc:sldMk cId="966282477" sldId="345"/>
            <ac:picMk id="13" creationId="{97D3160D-05B0-7D93-9B66-0BC16655D619}"/>
          </ac:picMkLst>
        </pc:picChg>
      </pc:sldChg>
      <pc:sldChg chg="addSp delSp modSp new mod setBg">
        <pc:chgData name="Jha, Aryan Ritwajeet" userId="2aad577e-539b-449b-83a6-8d411f484b4d" providerId="ADAL" clId="{49408841-B2F4-4D1B-91E9-399D964EDA3B}" dt="2023-07-12T20:00:56.148" v="11341" actId="1076"/>
        <pc:sldMkLst>
          <pc:docMk/>
          <pc:sldMk cId="2724178672" sldId="346"/>
        </pc:sldMkLst>
        <pc:spChg chg="mo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2" creationId="{92C1016E-F1B9-F5AA-F214-21BF775DBFC1}"/>
          </ac:spMkLst>
        </pc:spChg>
        <pc:spChg chg="mod ord">
          <ac:chgData name="Jha, Aryan Ritwajeet" userId="2aad577e-539b-449b-83a6-8d411f484b4d" providerId="ADAL" clId="{49408841-B2F4-4D1B-91E9-399D964EDA3B}" dt="2023-07-12T20:00:40.748" v="11338" actId="27636"/>
          <ac:spMkLst>
            <pc:docMk/>
            <pc:sldMk cId="2724178672" sldId="346"/>
            <ac:spMk id="3" creationId="{372861BC-629A-EC3F-7E23-23703BB6AACA}"/>
          </ac:spMkLst>
        </pc:spChg>
        <pc:spChg chg="add mod">
          <ac:chgData name="Jha, Aryan Ritwajeet" userId="2aad577e-539b-449b-83a6-8d411f484b4d" providerId="ADAL" clId="{49408841-B2F4-4D1B-91E9-399D964EDA3B}" dt="2023-07-12T20:00:56.148" v="11341" actId="1076"/>
          <ac:spMkLst>
            <pc:docMk/>
            <pc:sldMk cId="2724178672" sldId="346"/>
            <ac:spMk id="6" creationId="{F7ACEA1C-CE4B-3603-12FD-45B2B6C8962A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10" creationId="{D7A453D2-15D8-4403-815F-291FA16340D9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12" creationId="{8161EA6B-09CA-445B-AB0D-8DF76FA92DEF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22" creationId="{B8114C98-A349-4111-A123-E8EAB86ABE30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30" creationId="{E2D3D3F2-ABBB-4453-B1C5-1BEBF7E4DD56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44" creationId="{773AEA78-C03B-40B7-9D11-DC022119D577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6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7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8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9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1" creationId="{D7A453D2-15D8-4403-815F-291FA16340D9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2" creationId="{8161EA6B-09CA-445B-AB0D-8DF76FA92DEF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4" creationId="{B8114C98-A349-4111-A123-E8EAB86ABE30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6" creationId="{E2D3D3F2-ABBB-4453-B1C5-1BEBF7E4DD56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9" creationId="{773AEA78-C03B-40B7-9D11-DC022119D577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1" creationId="{2596F992-698C-48C0-9D89-70DA4CE927EF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2" creationId="{E7BFF8DC-0AE7-4AD2-9B28-2E5F26D62C30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3" creationId="{7E0162AD-C6E5-4BF8-A453-76ADB36877D3}"/>
          </ac:spMkLst>
        </pc:spChg>
        <pc:spChg chg="add del">
          <ac:chgData name="Jha, Aryan Ritwajeet" userId="2aad577e-539b-449b-83a6-8d411f484b4d" providerId="ADAL" clId="{49408841-B2F4-4D1B-91E9-399D964EDA3B}" dt="2023-07-12T19:58:58.661" v="11276" actId="26606"/>
          <ac:spMkLst>
            <pc:docMk/>
            <pc:sldMk cId="2724178672" sldId="346"/>
            <ac:spMk id="65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19:58:58.661" v="11276" actId="26606"/>
          <ac:spMkLst>
            <pc:docMk/>
            <pc:sldMk cId="2724178672" sldId="346"/>
            <ac:spMk id="66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19:59:00.973" v="11278" actId="26606"/>
          <ac:spMkLst>
            <pc:docMk/>
            <pc:sldMk cId="2724178672" sldId="346"/>
            <ac:spMk id="68" creationId="{1E020063-2385-44AC-BD67-258E1F0B9FCE}"/>
          </ac:spMkLst>
        </pc:spChg>
        <pc:spChg chg="add del">
          <ac:chgData name="Jha, Aryan Ritwajeet" userId="2aad577e-539b-449b-83a6-8d411f484b4d" providerId="ADAL" clId="{49408841-B2F4-4D1B-91E9-399D964EDA3B}" dt="2023-07-12T19:59:00.973" v="11278" actId="26606"/>
          <ac:spMkLst>
            <pc:docMk/>
            <pc:sldMk cId="2724178672" sldId="346"/>
            <ac:spMk id="69" creationId="{7E014A0B-5338-4077-AFE9-A90D04D4492B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4" creationId="{B082622D-AAF3-4897-8629-FC918530DD86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5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6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7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79" creationId="{17BDD930-0E65-490A-9CE5-554C357C4428}"/>
          </ac:spMkLst>
        </pc:spChg>
        <pc:spChg chg="add del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80" creationId="{3A912C67-99A1-4956-8F68-1846C21771E8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89" creationId="{FFB60E8C-7224-44A4-87A0-46A1711DD2ED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1" creationId="{5DA32751-37A2-45C0-BE94-63D375E27003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3" creationId="{E659831F-0D9A-4C63-9EBB-8435B85A440F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5" creationId="{5A55FBCD-CD42-40F5-8A1B-3203F9CAEEAA}"/>
          </ac:spMkLst>
        </pc:spChg>
        <pc:spChg chg="add del">
          <ac:chgData name="Jha, Aryan Ritwajeet" userId="2aad577e-539b-449b-83a6-8d411f484b4d" providerId="ADAL" clId="{49408841-B2F4-4D1B-91E9-399D964EDA3B}" dt="2023-07-12T19:59:33.548" v="11285" actId="26606"/>
          <ac:spMkLst>
            <pc:docMk/>
            <pc:sldMk cId="2724178672" sldId="346"/>
            <ac:spMk id="98" creationId="{17BDD930-0E65-490A-9CE5-554C357C4428}"/>
          </ac:spMkLst>
        </pc:spChg>
        <pc:spChg chg="add del">
          <ac:chgData name="Jha, Aryan Ritwajeet" userId="2aad577e-539b-449b-83a6-8d411f484b4d" providerId="ADAL" clId="{49408841-B2F4-4D1B-91E9-399D964EDA3B}" dt="2023-07-12T19:59:33.548" v="11285" actId="26606"/>
          <ac:spMkLst>
            <pc:docMk/>
            <pc:sldMk cId="2724178672" sldId="346"/>
            <ac:spMk id="104" creationId="{3A912C67-99A1-4956-8F68-1846C21771E8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08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09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10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11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9:35.803" v="11289" actId="26606"/>
          <ac:spMkLst>
            <pc:docMk/>
            <pc:sldMk cId="2724178672" sldId="346"/>
            <ac:spMk id="113" creationId="{B6FACB3C-9069-4791-BC5C-0DB7CD19B853}"/>
          </ac:spMkLst>
        </pc:spChg>
        <pc:spChg chg="add del">
          <ac:chgData name="Jha, Aryan Ritwajeet" userId="2aad577e-539b-449b-83a6-8d411f484b4d" providerId="ADAL" clId="{49408841-B2F4-4D1B-91E9-399D964EDA3B}" dt="2023-07-12T19:59:35.803" v="11289" actId="26606"/>
          <ac:spMkLst>
            <pc:docMk/>
            <pc:sldMk cId="2724178672" sldId="346"/>
            <ac:spMk id="114" creationId="{71F2038E-D777-4B76-81DD-DD13EE91B9DD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1" creationId="{2550BE34-C2B8-49B8-8519-67A8CAD51AE9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2" creationId="{A7457DD9-5A45-400A-AB4B-4B4EDECA25F1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3" creationId="{441CF7D6-A660-431A-B0BB-140A0D5556B6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4" creationId="{0570A85B-3810-4F95-97B0-CBF4CCDB381C}"/>
          </ac:spMkLst>
        </pc:s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14" creationId="{913B067F-3154-4968-A886-DF93A787EC44}"/>
          </ac:grpSpMkLst>
        </pc:grpChg>
        <pc:grpChg chg="add del">
          <ac:chgData name="Jha, Aryan Ritwajeet" userId="2aad577e-539b-449b-83a6-8d411f484b4d" providerId="ADAL" clId="{49408841-B2F4-4D1B-91E9-399D964EDA3B}" dt="2023-07-12T19:59:00.973" v="11278" actId="26606"/>
          <ac:grpSpMkLst>
            <pc:docMk/>
            <pc:sldMk cId="2724178672" sldId="346"/>
            <ac:grpSpMk id="20" creationId="{466920E5-8640-4C24-A775-8647637094A7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24" creationId="{670FB431-AE18-414D-92F4-1D12D1991152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32" creationId="{8214E4A5-A0D2-42C4-8D14-D2A7E495F041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38" creationId="{1F4E1649-4D1F-4A91-AF97-A254BFDD524D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3" creationId="{913B067F-3154-4968-A886-DF93A787EC44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5" creationId="{670FB431-AE18-414D-92F4-1D12D1991152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7" creationId="{8214E4A5-A0D2-42C4-8D14-D2A7E495F041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8" creationId="{1F4E1649-4D1F-4A91-AF97-A254BFDD524D}"/>
          </ac:grpSpMkLst>
        </pc:grpChg>
        <pc:grpChg chg="add del">
          <ac:chgData name="Jha, Aryan Ritwajeet" userId="2aad577e-539b-449b-83a6-8d411f484b4d" providerId="ADAL" clId="{49408841-B2F4-4D1B-91E9-399D964EDA3B}" dt="2023-07-12T19:59:00.973" v="11278" actId="26606"/>
          <ac:grpSpMkLst>
            <pc:docMk/>
            <pc:sldMk cId="2724178672" sldId="346"/>
            <ac:grpSpMk id="70" creationId="{78127680-150F-4A90-9950-F66392578116}"/>
          </ac:grpSpMkLst>
        </pc:grpChg>
        <pc:grpChg chg="add del">
          <ac:chgData name="Jha, Aryan Ritwajeet" userId="2aad577e-539b-449b-83a6-8d411f484b4d" providerId="ADAL" clId="{49408841-B2F4-4D1B-91E9-399D964EDA3B}" dt="2023-07-12T19:59:35.809" v="11290" actId="26606"/>
          <ac:grpSpMkLst>
            <pc:docMk/>
            <pc:sldMk cId="2724178672" sldId="346"/>
            <ac:grpSpMk id="81" creationId="{569E5994-073E-4708-B3E6-43BFED0CEB4C}"/>
          </ac:grpSpMkLst>
        </pc:grpChg>
        <pc:grpChg chg="add del">
          <ac:chgData name="Jha, Aryan Ritwajeet" userId="2aad577e-539b-449b-83a6-8d411f484b4d" providerId="ADAL" clId="{49408841-B2F4-4D1B-91E9-399D964EDA3B}" dt="2023-07-12T19:59:35.809" v="11290" actId="26606"/>
          <ac:grpSpMkLst>
            <pc:docMk/>
            <pc:sldMk cId="2724178672" sldId="346"/>
            <ac:grpSpMk id="82" creationId="{DD81D498-EAA8-40F3-8230-AE4DEDA3830D}"/>
          </ac:grpSpMkLst>
        </pc:grpChg>
        <pc:grpChg chg="add del">
          <ac:chgData name="Jha, Aryan Ritwajeet" userId="2aad577e-539b-449b-83a6-8d411f484b4d" providerId="ADAL" clId="{49408841-B2F4-4D1B-91E9-399D964EDA3B}" dt="2023-07-12T19:59:33.548" v="11285" actId="26606"/>
          <ac:grpSpMkLst>
            <pc:docMk/>
            <pc:sldMk cId="2724178672" sldId="346"/>
            <ac:grpSpMk id="99" creationId="{DD81D498-EAA8-40F3-8230-AE4DEDA3830D}"/>
          </ac:grpSpMkLst>
        </pc:grpChg>
        <pc:grpChg chg="add del">
          <ac:chgData name="Jha, Aryan Ritwajeet" userId="2aad577e-539b-449b-83a6-8d411f484b4d" providerId="ADAL" clId="{49408841-B2F4-4D1B-91E9-399D964EDA3B}" dt="2023-07-12T19:59:33.548" v="11285" actId="26606"/>
          <ac:grpSpMkLst>
            <pc:docMk/>
            <pc:sldMk cId="2724178672" sldId="346"/>
            <ac:grpSpMk id="105" creationId="{569E5994-073E-4708-B3E6-43BFED0CEB4C}"/>
          </ac:grpSpMkLst>
        </pc:grpChg>
        <pc:grpChg chg="add del">
          <ac:chgData name="Jha, Aryan Ritwajeet" userId="2aad577e-539b-449b-83a6-8d411f484b4d" providerId="ADAL" clId="{49408841-B2F4-4D1B-91E9-399D964EDA3B}" dt="2023-07-12T19:59:35.803" v="11289" actId="26606"/>
          <ac:grpSpMkLst>
            <pc:docMk/>
            <pc:sldMk cId="2724178672" sldId="346"/>
            <ac:grpSpMk id="115" creationId="{DD354807-230F-4402-B1B9-F733A8F1F190}"/>
          </ac:grpSpMkLst>
        </pc:grpChg>
        <pc:picChg chg="add mod">
          <ac:chgData name="Jha, Aryan Ritwajeet" userId="2aad577e-539b-449b-83a6-8d411f484b4d" providerId="ADAL" clId="{49408841-B2F4-4D1B-91E9-399D964EDA3B}" dt="2023-07-12T19:59:35.809" v="11290" actId="26606"/>
          <ac:picMkLst>
            <pc:docMk/>
            <pc:sldMk cId="2724178672" sldId="346"/>
            <ac:picMk id="5" creationId="{5DDDB433-2F03-A5CD-DB8A-59BD8C02811D}"/>
          </ac:picMkLst>
        </pc:picChg>
      </pc:sldChg>
      <pc:sldChg chg="addSp delSp modSp add del mod">
        <pc:chgData name="Jha, Aryan Ritwajeet" userId="2aad577e-539b-449b-83a6-8d411f484b4d" providerId="ADAL" clId="{49408841-B2F4-4D1B-91E9-399D964EDA3B}" dt="2023-07-12T19:37:56.628" v="10459" actId="47"/>
        <pc:sldMkLst>
          <pc:docMk/>
          <pc:sldMk cId="3724996801" sldId="346"/>
        </pc:sldMkLst>
        <pc:spChg chg="mod">
          <ac:chgData name="Jha, Aryan Ritwajeet" userId="2aad577e-539b-449b-83a6-8d411f484b4d" providerId="ADAL" clId="{49408841-B2F4-4D1B-91E9-399D964EDA3B}" dt="2023-07-12T19:37:47.997" v="10457" actId="27636"/>
          <ac:spMkLst>
            <pc:docMk/>
            <pc:sldMk cId="3724996801" sldId="346"/>
            <ac:spMk id="2" creationId="{177F810F-410D-C888-4B4A-087B3E00B399}"/>
          </ac:spMkLst>
        </pc:spChg>
        <pc:spChg chg="del">
          <ac:chgData name="Jha, Aryan Ritwajeet" userId="2aad577e-539b-449b-83a6-8d411f484b4d" providerId="ADAL" clId="{49408841-B2F4-4D1B-91E9-399D964EDA3B}" dt="2023-07-12T19:37:18.382" v="10450" actId="478"/>
          <ac:spMkLst>
            <pc:docMk/>
            <pc:sldMk cId="3724996801" sldId="346"/>
            <ac:spMk id="3" creationId="{43916D85-0AF8-C58F-4E85-E1E6D85D847B}"/>
          </ac:spMkLst>
        </pc:spChg>
        <pc:spChg chg="mod">
          <ac:chgData name="Jha, Aryan Ritwajeet" userId="2aad577e-539b-449b-83a6-8d411f484b4d" providerId="ADAL" clId="{49408841-B2F4-4D1B-91E9-399D964EDA3B}" dt="2023-07-12T19:37:50.508" v="10458" actId="1076"/>
          <ac:spMkLst>
            <pc:docMk/>
            <pc:sldMk cId="3724996801" sldId="346"/>
            <ac:spMk id="4" creationId="{C1242663-B6E5-ABE3-9294-EB6B180ECF42}"/>
          </ac:spMkLst>
        </pc:spChg>
        <pc:spChg chg="del">
          <ac:chgData name="Jha, Aryan Ritwajeet" userId="2aad577e-539b-449b-83a6-8d411f484b4d" providerId="ADAL" clId="{49408841-B2F4-4D1B-91E9-399D964EDA3B}" dt="2023-07-12T19:37:17.134" v="10448" actId="478"/>
          <ac:spMkLst>
            <pc:docMk/>
            <pc:sldMk cId="3724996801" sldId="346"/>
            <ac:spMk id="5" creationId="{22A19CC3-0652-AC30-7759-18AB10239862}"/>
          </ac:spMkLst>
        </pc:spChg>
        <pc:spChg chg="del">
          <ac:chgData name="Jha, Aryan Ritwajeet" userId="2aad577e-539b-449b-83a6-8d411f484b4d" providerId="ADAL" clId="{49408841-B2F4-4D1B-91E9-399D964EDA3B}" dt="2023-07-12T19:37:32.559" v="10453" actId="478"/>
          <ac:spMkLst>
            <pc:docMk/>
            <pc:sldMk cId="3724996801" sldId="346"/>
            <ac:spMk id="7" creationId="{20C051C3-0FC6-8E74-5EB8-37EF6E42EBE1}"/>
          </ac:spMkLst>
        </pc:spChg>
        <pc:spChg chg="del">
          <ac:chgData name="Jha, Aryan Ritwajeet" userId="2aad577e-539b-449b-83a6-8d411f484b4d" providerId="ADAL" clId="{49408841-B2F4-4D1B-91E9-399D964EDA3B}" dt="2023-07-12T19:37:17.837" v="10449" actId="478"/>
          <ac:spMkLst>
            <pc:docMk/>
            <pc:sldMk cId="3724996801" sldId="346"/>
            <ac:spMk id="9" creationId="{80063A6D-0A98-A86B-E592-4911FD30688C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0" creationId="{9A043C0B-0CFA-5172-87B7-14E56545F31B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3" creationId="{2AFC21BD-783A-191C-390C-F3FF81A2B709}"/>
          </ac:spMkLst>
        </pc:spChg>
        <pc:spChg chg="add del mod">
          <ac:chgData name="Jha, Aryan Ritwajeet" userId="2aad577e-539b-449b-83a6-8d411f484b4d" providerId="ADAL" clId="{49408841-B2F4-4D1B-91E9-399D964EDA3B}" dt="2023-07-12T19:37:28.307" v="10452" actId="478"/>
          <ac:spMkLst>
            <pc:docMk/>
            <pc:sldMk cId="3724996801" sldId="346"/>
            <ac:spMk id="14" creationId="{E9585D68-7F69-8A49-340B-681B3BF8C8AA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5" creationId="{F1635F72-A263-7E13-2571-60C2C7AE6D3E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9" creationId="{DEB3CEF0-C77A-F70A-BD60-3805DA29BD4A}"/>
          </ac:spMkLst>
        </pc:spChg>
        <pc:picChg chg="del">
          <ac:chgData name="Jha, Aryan Ritwajeet" userId="2aad577e-539b-449b-83a6-8d411f484b4d" providerId="ADAL" clId="{49408841-B2F4-4D1B-91E9-399D964EDA3B}" dt="2023-07-12T19:37:11.403" v="10446" actId="478"/>
          <ac:picMkLst>
            <pc:docMk/>
            <pc:sldMk cId="3724996801" sldId="346"/>
            <ac:picMk id="6" creationId="{9B05648E-9AD3-C5AC-3357-803DD5C348BE}"/>
          </ac:picMkLst>
        </pc:picChg>
        <pc:picChg chg="del">
          <ac:chgData name="Jha, Aryan Ritwajeet" userId="2aad577e-539b-449b-83a6-8d411f484b4d" providerId="ADAL" clId="{49408841-B2F4-4D1B-91E9-399D964EDA3B}" dt="2023-07-12T19:37:11.403" v="10446" actId="478"/>
          <ac:picMkLst>
            <pc:docMk/>
            <pc:sldMk cId="3724996801" sldId="346"/>
            <ac:picMk id="8" creationId="{B298E378-0A4E-4CA1-D37F-4A80A0A9C554}"/>
          </ac:picMkLst>
        </pc:picChg>
        <pc:picChg chg="del">
          <ac:chgData name="Jha, Aryan Ritwajeet" userId="2aad577e-539b-449b-83a6-8d411f484b4d" providerId="ADAL" clId="{49408841-B2F4-4D1B-91E9-399D964EDA3B}" dt="2023-07-12T19:37:16.492" v="10447" actId="478"/>
          <ac:picMkLst>
            <pc:docMk/>
            <pc:sldMk cId="3724996801" sldId="346"/>
            <ac:picMk id="12" creationId="{0BE72FA5-3147-4C72-D8DD-1B39DD0B1115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19:56:46.853" v="11264" actId="208"/>
        <pc:sldMkLst>
          <pc:docMk/>
          <pc:sldMk cId="1653223006" sldId="347"/>
        </pc:sldMkLst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4" creationId="{27F1764F-CC50-BF35-A605-4A8A0A1406CB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7" creationId="{A2DED524-45D5-DC85-C0DA-028FBD970E1F}"/>
          </ac:spMkLst>
        </pc:spChg>
        <pc:cxnChg chg="mod">
          <ac:chgData name="Jha, Aryan Ritwajeet" userId="2aad577e-539b-449b-83a6-8d411f484b4d" providerId="ADAL" clId="{49408841-B2F4-4D1B-91E9-399D964EDA3B}" dt="2023-07-12T19:56:46.853" v="11264" actId="208"/>
          <ac:cxnSpMkLst>
            <pc:docMk/>
            <pc:sldMk cId="1653223006" sldId="347"/>
            <ac:cxnSpMk id="9" creationId="{09E2C2EA-CA0F-7418-6264-E0C918F10F77}"/>
          </ac:cxnSpMkLst>
        </pc:cxnChg>
        <pc:cxnChg chg="mod">
          <ac:chgData name="Jha, Aryan Ritwajeet" userId="2aad577e-539b-449b-83a6-8d411f484b4d" providerId="ADAL" clId="{49408841-B2F4-4D1B-91E9-399D964EDA3B}" dt="2023-07-12T19:56:46.853" v="11264" actId="208"/>
          <ac:cxnSpMkLst>
            <pc:docMk/>
            <pc:sldMk cId="1653223006" sldId="347"/>
            <ac:cxnSpMk id="13" creationId="{DE6DC399-63BA-2B63-5D63-22924541F2D2}"/>
          </ac:cxnSpMkLst>
        </pc:cxnChg>
      </pc:sldChg>
      <pc:sldChg chg="addSp modSp new mod">
        <pc:chgData name="Jha, Aryan Ritwajeet" userId="2aad577e-539b-449b-83a6-8d411f484b4d" providerId="ADAL" clId="{49408841-B2F4-4D1B-91E9-399D964EDA3B}" dt="2023-07-12T20:07:12.709" v="11507"/>
        <pc:sldMkLst>
          <pc:docMk/>
          <pc:sldMk cId="2822544351" sldId="348"/>
        </pc:sldMkLst>
        <pc:spChg chg="mod">
          <ac:chgData name="Jha, Aryan Ritwajeet" userId="2aad577e-539b-449b-83a6-8d411f484b4d" providerId="ADAL" clId="{49408841-B2F4-4D1B-91E9-399D964EDA3B}" dt="2023-07-12T20:04:32.445" v="11445" actId="1076"/>
          <ac:spMkLst>
            <pc:docMk/>
            <pc:sldMk cId="2822544351" sldId="348"/>
            <ac:spMk id="2" creationId="{E7ACBE95-95CF-765D-2433-9930B0D7BC2A}"/>
          </ac:spMkLst>
        </pc:spChg>
        <pc:spChg chg="mod">
          <ac:chgData name="Jha, Aryan Ritwajeet" userId="2aad577e-539b-449b-83a6-8d411f484b4d" providerId="ADAL" clId="{49408841-B2F4-4D1B-91E9-399D964EDA3B}" dt="2023-07-12T20:06:54.379" v="11506" actId="5793"/>
          <ac:spMkLst>
            <pc:docMk/>
            <pc:sldMk cId="2822544351" sldId="348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05:21.659" v="11452" actId="1076"/>
          <ac:picMkLst>
            <pc:docMk/>
            <pc:sldMk cId="2822544351" sldId="348"/>
            <ac:picMk id="5" creationId="{31D1A55B-1E9A-5572-2142-9E70F30ECAC9}"/>
          </ac:picMkLst>
        </pc:pic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7" creationId="{0A4CB042-5C3D-6E02-D5F5-B323899D46CF}"/>
          </ac:cxnSpMkLst>
        </pc:cxn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9" creationId="{21897ACA-5977-5235-6167-5A5E509E009C}"/>
          </ac:cxnSpMkLst>
        </pc:cxn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11" creationId="{98C955A0-6B1A-9A43-D812-9483C8068F4B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57:37.099" v="12702" actId="20577"/>
        <pc:sldMkLst>
          <pc:docMk/>
          <pc:sldMk cId="2090970790" sldId="349"/>
        </pc:sldMkLst>
        <pc:spChg chg="mod">
          <ac:chgData name="Jha, Aryan Ritwajeet" userId="2aad577e-539b-449b-83a6-8d411f484b4d" providerId="ADAL" clId="{49408841-B2F4-4D1B-91E9-399D964EDA3B}" dt="2023-07-12T20:57:37.099" v="12702" actId="20577"/>
          <ac:spMkLst>
            <pc:docMk/>
            <pc:sldMk cId="2090970790" sldId="349"/>
            <ac:spMk id="3" creationId="{DCE0E4E6-1416-0D07-96AB-380DB5E83338}"/>
          </ac:spMkLst>
        </pc:spChg>
        <pc:picChg chg="del">
          <ac:chgData name="Jha, Aryan Ritwajeet" userId="2aad577e-539b-449b-83a6-8d411f484b4d" providerId="ADAL" clId="{49408841-B2F4-4D1B-91E9-399D964EDA3B}" dt="2023-07-12T20:09:16.711" v="11509" actId="478"/>
          <ac:picMkLst>
            <pc:docMk/>
            <pc:sldMk cId="2090970790" sldId="349"/>
            <ac:picMk id="5" creationId="{31D1A55B-1E9A-5572-2142-9E70F30ECAC9}"/>
          </ac:picMkLst>
        </pc:picChg>
        <pc:picChg chg="add mod">
          <ac:chgData name="Jha, Aryan Ritwajeet" userId="2aad577e-539b-449b-83a6-8d411f484b4d" providerId="ADAL" clId="{49408841-B2F4-4D1B-91E9-399D964EDA3B}" dt="2023-07-12T20:40:07.890" v="12134" actId="1076"/>
          <ac:picMkLst>
            <pc:docMk/>
            <pc:sldMk cId="2090970790" sldId="349"/>
            <ac:picMk id="6" creationId="{21DBCFC4-560D-E0DE-2BE5-123ACC35F12E}"/>
          </ac:picMkLst>
        </pc:picChg>
        <pc:picChg chg="add del mod">
          <ac:chgData name="Jha, Aryan Ritwajeet" userId="2aad577e-539b-449b-83a6-8d411f484b4d" providerId="ADAL" clId="{49408841-B2F4-4D1B-91E9-399D964EDA3B}" dt="2023-07-12T20:49:33.041" v="12301" actId="478"/>
          <ac:picMkLst>
            <pc:docMk/>
            <pc:sldMk cId="2090970790" sldId="349"/>
            <ac:picMk id="10" creationId="{5F85CA16-1D3E-31B9-FF25-06F90C4E80BA}"/>
          </ac:picMkLst>
        </pc:picChg>
        <pc:picChg chg="add del mod">
          <ac:chgData name="Jha, Aryan Ritwajeet" userId="2aad577e-539b-449b-83a6-8d411f484b4d" providerId="ADAL" clId="{49408841-B2F4-4D1B-91E9-399D964EDA3B}" dt="2023-07-12T20:44:54.152" v="12263" actId="478"/>
          <ac:picMkLst>
            <pc:docMk/>
            <pc:sldMk cId="2090970790" sldId="349"/>
            <ac:picMk id="13" creationId="{96A1D9C2-5F10-69D9-F567-D2B774D822A3}"/>
          </ac:picMkLst>
        </pc:picChg>
        <pc:picChg chg="add del mod">
          <ac:chgData name="Jha, Aryan Ritwajeet" userId="2aad577e-539b-449b-83a6-8d411f484b4d" providerId="ADAL" clId="{49408841-B2F4-4D1B-91E9-399D964EDA3B}" dt="2023-07-12T20:44:54.152" v="12263" actId="478"/>
          <ac:picMkLst>
            <pc:docMk/>
            <pc:sldMk cId="2090970790" sldId="349"/>
            <ac:picMk id="15" creationId="{543EF568-B513-35D1-0F25-9899955EC467}"/>
          </ac:picMkLst>
        </pc:picChg>
        <pc:cxnChg chg="del">
          <ac:chgData name="Jha, Aryan Ritwajeet" userId="2aad577e-539b-449b-83a6-8d411f484b4d" providerId="ADAL" clId="{49408841-B2F4-4D1B-91E9-399D964EDA3B}" dt="2023-07-12T20:09:19.089" v="11512" actId="478"/>
          <ac:cxnSpMkLst>
            <pc:docMk/>
            <pc:sldMk cId="2090970790" sldId="349"/>
            <ac:cxnSpMk id="7" creationId="{0A4CB042-5C3D-6E02-D5F5-B323899D46CF}"/>
          </ac:cxnSpMkLst>
        </pc:cxnChg>
        <pc:cxnChg chg="del">
          <ac:chgData name="Jha, Aryan Ritwajeet" userId="2aad577e-539b-449b-83a6-8d411f484b4d" providerId="ADAL" clId="{49408841-B2F4-4D1B-91E9-399D964EDA3B}" dt="2023-07-12T20:09:17.729" v="11510" actId="478"/>
          <ac:cxnSpMkLst>
            <pc:docMk/>
            <pc:sldMk cId="2090970790" sldId="349"/>
            <ac:cxnSpMk id="9" creationId="{21897ACA-5977-5235-6167-5A5E509E009C}"/>
          </ac:cxnSpMkLst>
        </pc:cxnChg>
        <pc:cxnChg chg="del">
          <ac:chgData name="Jha, Aryan Ritwajeet" userId="2aad577e-539b-449b-83a6-8d411f484b4d" providerId="ADAL" clId="{49408841-B2F4-4D1B-91E9-399D964EDA3B}" dt="2023-07-12T20:09:18.479" v="11511" actId="478"/>
          <ac:cxnSpMkLst>
            <pc:docMk/>
            <pc:sldMk cId="2090970790" sldId="349"/>
            <ac:cxnSpMk id="11" creationId="{98C955A0-6B1A-9A43-D812-9483C8068F4B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13:05.939" v="11784" actId="1076"/>
        <pc:sldMkLst>
          <pc:docMk/>
          <pc:sldMk cId="3271817396" sldId="350"/>
        </pc:sldMkLst>
        <pc:spChg chg="mod">
          <ac:chgData name="Jha, Aryan Ritwajeet" userId="2aad577e-539b-449b-83a6-8d411f484b4d" providerId="ADAL" clId="{49408841-B2F4-4D1B-91E9-399D964EDA3B}" dt="2023-07-12T20:11:18.959" v="11770" actId="20577"/>
          <ac:spMkLst>
            <pc:docMk/>
            <pc:sldMk cId="3271817396" sldId="350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3:05.939" v="11784" actId="1076"/>
          <ac:picMkLst>
            <pc:docMk/>
            <pc:sldMk cId="3271817396" sldId="350"/>
            <ac:picMk id="5" creationId="{C3F811C8-9873-D6BA-09B4-B590712B4D64}"/>
          </ac:picMkLst>
        </pc:picChg>
        <pc:picChg chg="add del mod">
          <ac:chgData name="Jha, Aryan Ritwajeet" userId="2aad577e-539b-449b-83a6-8d411f484b4d" providerId="ADAL" clId="{49408841-B2F4-4D1B-91E9-399D964EDA3B}" dt="2023-07-12T20:13:03.629" v="11783" actId="478"/>
          <ac:picMkLst>
            <pc:docMk/>
            <pc:sldMk cId="3271817396" sldId="350"/>
            <ac:picMk id="7" creationId="{8B10C3F3-427A-C4D6-8074-9B447DEE4B2A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7-12T21:09:42.051" v="12974" actId="14100"/>
        <pc:sldMkLst>
          <pc:docMk/>
          <pc:sldMk cId="636889440" sldId="351"/>
        </pc:sldMkLst>
        <pc:spChg chg="mod">
          <ac:chgData name="Jha, Aryan Ritwajeet" userId="2aad577e-539b-449b-83a6-8d411f484b4d" providerId="ADAL" clId="{49408841-B2F4-4D1B-91E9-399D964EDA3B}" dt="2023-07-12T20:15:55.509" v="11871" actId="255"/>
          <ac:spMkLst>
            <pc:docMk/>
            <pc:sldMk cId="636889440" sldId="351"/>
            <ac:spMk id="3" creationId="{DCE0E4E6-1416-0D07-96AB-380DB5E83338}"/>
          </ac:spMkLst>
        </pc:spChg>
        <pc:spChg chg="add mod">
          <ac:chgData name="Jha, Aryan Ritwajeet" userId="2aad577e-539b-449b-83a6-8d411f484b4d" providerId="ADAL" clId="{49408841-B2F4-4D1B-91E9-399D964EDA3B}" dt="2023-07-12T21:09:42.051" v="12974" actId="14100"/>
          <ac:spMkLst>
            <pc:docMk/>
            <pc:sldMk cId="636889440" sldId="351"/>
            <ac:spMk id="8" creationId="{4DD1B476-2AC3-99A1-2A4E-8769ACED03E5}"/>
          </ac:spMkLst>
        </pc:spChg>
        <pc:cxnChg chg="add mod">
          <ac:chgData name="Jha, Aryan Ritwajeet" userId="2aad577e-539b-449b-83a6-8d411f484b4d" providerId="ADAL" clId="{49408841-B2F4-4D1B-91E9-399D964EDA3B}" dt="2023-07-12T21:09:30.621" v="12972" actId="208"/>
          <ac:cxnSpMkLst>
            <pc:docMk/>
            <pc:sldMk cId="636889440" sldId="351"/>
            <ac:cxnSpMk id="6" creationId="{3FA44138-2D4C-432F-799D-56D6C8AAB8E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16:21.679" v="11902" actId="20577"/>
        <pc:sldMkLst>
          <pc:docMk/>
          <pc:sldMk cId="337492508" sldId="352"/>
        </pc:sldMkLst>
        <pc:spChg chg="mod">
          <ac:chgData name="Jha, Aryan Ritwajeet" userId="2aad577e-539b-449b-83a6-8d411f484b4d" providerId="ADAL" clId="{49408841-B2F4-4D1B-91E9-399D964EDA3B}" dt="2023-07-12T20:16:21.679" v="11902" actId="20577"/>
          <ac:spMkLst>
            <pc:docMk/>
            <pc:sldMk cId="337492508" sldId="352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4:23.829" v="11789" actId="1076"/>
          <ac:picMkLst>
            <pc:docMk/>
            <pc:sldMk cId="337492508" sldId="352"/>
            <ac:picMk id="6" creationId="{FC135EC0-39A9-DACC-C8CC-F806D9B8859D}"/>
          </ac:picMkLst>
        </pc:picChg>
        <pc:picChg chg="del">
          <ac:chgData name="Jha, Aryan Ritwajeet" userId="2aad577e-539b-449b-83a6-8d411f484b4d" providerId="ADAL" clId="{49408841-B2F4-4D1B-91E9-399D964EDA3B}" dt="2023-07-12T20:14:05.859" v="11786" actId="478"/>
          <ac:picMkLst>
            <pc:docMk/>
            <pc:sldMk cId="337492508" sldId="352"/>
            <ac:picMk id="7" creationId="{8B10C3F3-427A-C4D6-8074-9B447DEE4B2A}"/>
          </ac:picMkLst>
        </pc:picChg>
        <pc:picChg chg="add mod">
          <ac:chgData name="Jha, Aryan Ritwajeet" userId="2aad577e-539b-449b-83a6-8d411f484b4d" providerId="ADAL" clId="{49408841-B2F4-4D1B-91E9-399D964EDA3B}" dt="2023-07-12T20:14:41.209" v="11792" actId="1076"/>
          <ac:picMkLst>
            <pc:docMk/>
            <pc:sldMk cId="337492508" sldId="352"/>
            <ac:picMk id="9" creationId="{5EFE7593-A695-D162-A7E2-481A0C4E96E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0:21:07.889" v="12006" actId="20577"/>
        <pc:sldMkLst>
          <pc:docMk/>
          <pc:sldMk cId="3249197063" sldId="353"/>
        </pc:sldMkLst>
        <pc:spChg chg="mod">
          <ac:chgData name="Jha, Aryan Ritwajeet" userId="2aad577e-539b-449b-83a6-8d411f484b4d" providerId="ADAL" clId="{49408841-B2F4-4D1B-91E9-399D964EDA3B}" dt="2023-07-12T20:21:07.889" v="12006" actId="20577"/>
          <ac:spMkLst>
            <pc:docMk/>
            <pc:sldMk cId="3249197063" sldId="353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8:20.999" v="11980" actId="1076"/>
          <ac:picMkLst>
            <pc:docMk/>
            <pc:sldMk cId="3249197063" sldId="353"/>
            <ac:picMk id="6" creationId="{AA1DBAE4-9011-DF06-DFE5-07C2DFA38A2F}"/>
          </ac:picMkLst>
        </pc:picChg>
        <pc:picChg chg="del">
          <ac:chgData name="Jha, Aryan Ritwajeet" userId="2aad577e-539b-449b-83a6-8d411f484b4d" providerId="ADAL" clId="{49408841-B2F4-4D1B-91E9-399D964EDA3B}" dt="2023-07-12T20:17:58.939" v="11974" actId="478"/>
          <ac:picMkLst>
            <pc:docMk/>
            <pc:sldMk cId="3249197063" sldId="353"/>
            <ac:picMk id="7" creationId="{8B10C3F3-427A-C4D6-8074-9B447DEE4B2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0:28:39.929" v="12013" actId="1076"/>
        <pc:sldMkLst>
          <pc:docMk/>
          <pc:sldMk cId="2057867435" sldId="354"/>
        </pc:sldMkLst>
        <pc:picChg chg="del">
          <ac:chgData name="Jha, Aryan Ritwajeet" userId="2aad577e-539b-449b-83a6-8d411f484b4d" providerId="ADAL" clId="{49408841-B2F4-4D1B-91E9-399D964EDA3B}" dt="2023-07-12T20:22:00.475" v="12008" actId="478"/>
          <ac:picMkLst>
            <pc:docMk/>
            <pc:sldMk cId="2057867435" sldId="354"/>
            <ac:picMk id="6" creationId="{AA1DBAE4-9011-DF06-DFE5-07C2DFA38A2F}"/>
          </ac:picMkLst>
        </pc:picChg>
        <pc:picChg chg="add mod">
          <ac:chgData name="Jha, Aryan Ritwajeet" userId="2aad577e-539b-449b-83a6-8d411f484b4d" providerId="ADAL" clId="{49408841-B2F4-4D1B-91E9-399D964EDA3B}" dt="2023-07-12T20:28:39.929" v="12013" actId="1076"/>
          <ac:picMkLst>
            <pc:docMk/>
            <pc:sldMk cId="2057867435" sldId="354"/>
            <ac:picMk id="7" creationId="{F3460C81-8268-39CF-D3C6-F179AF8EFF20}"/>
          </ac:picMkLst>
        </pc:picChg>
      </pc:sldChg>
      <pc:sldChg chg="addSp delSp modSp add mod setBg setClrOvrMap">
        <pc:chgData name="Jha, Aryan Ritwajeet" userId="2aad577e-539b-449b-83a6-8d411f484b4d" providerId="ADAL" clId="{49408841-B2F4-4D1B-91E9-399D964EDA3B}" dt="2023-07-12T21:18:05.402" v="12983" actId="14100"/>
        <pc:sldMkLst>
          <pc:docMk/>
          <pc:sldMk cId="2950297414" sldId="355"/>
        </pc:sldMkLst>
        <pc:spChg chg="mod ord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" creationId="{E7ACBE95-95CF-765D-2433-9930B0D7BC2A}"/>
          </ac:spMkLst>
        </pc:spChg>
        <pc:spChg chg="mod ord">
          <ac:chgData name="Jha, Aryan Ritwajeet" userId="2aad577e-539b-449b-83a6-8d411f484b4d" providerId="ADAL" clId="{49408841-B2F4-4D1B-91E9-399D964EDA3B}" dt="2023-07-12T21:08:04.987" v="12935"/>
          <ac:spMkLst>
            <pc:docMk/>
            <pc:sldMk cId="2950297414" sldId="355"/>
            <ac:spMk id="3" creationId="{DCE0E4E6-1416-0D07-96AB-380DB5E83338}"/>
          </ac:spMkLst>
        </pc:spChg>
        <pc:spChg chg="add del mod">
          <ac:chgData name="Jha, Aryan Ritwajeet" userId="2aad577e-539b-449b-83a6-8d411f484b4d" providerId="ADAL" clId="{49408841-B2F4-4D1B-91E9-399D964EDA3B}" dt="2023-07-12T21:17:43.079" v="12978" actId="22"/>
          <ac:spMkLst>
            <pc:docMk/>
            <pc:sldMk cId="2950297414" sldId="355"/>
            <ac:spMk id="5" creationId="{904442D2-0467-A2C5-DE31-E9AF2E83A45F}"/>
          </ac:spMkLst>
        </pc:spChg>
        <pc:spChg chg="add mod">
          <ac:chgData name="Jha, Aryan Ritwajeet" userId="2aad577e-539b-449b-83a6-8d411f484b4d" providerId="ADAL" clId="{49408841-B2F4-4D1B-91E9-399D964EDA3B}" dt="2023-07-12T21:17:53.202" v="12980" actId="1076"/>
          <ac:spMkLst>
            <pc:docMk/>
            <pc:sldMk cId="2950297414" sldId="355"/>
            <ac:spMk id="8" creationId="{49BE6E86-2111-D678-61B0-12843BF4C366}"/>
          </ac:spMkLst>
        </pc:spChg>
        <pc:spChg chg="add del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4" creationId="{891401DC-7AF6-42FA-BE31-CF773B6C8B2E}"/>
          </ac:spMkLst>
        </pc:spChg>
        <pc:spChg chg="add del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6" creationId="{2B7203F0-D9CB-4774-B9D4-B3AB625DFBAD}"/>
          </ac:spMkLst>
        </pc:spChg>
        <pc:picChg chg="add del mod">
          <ac:chgData name="Jha, Aryan Ritwajeet" userId="2aad577e-539b-449b-83a6-8d411f484b4d" providerId="ADAL" clId="{49408841-B2F4-4D1B-91E9-399D964EDA3B}" dt="2023-07-12T20:46:40.090" v="12282" actId="478"/>
          <ac:picMkLst>
            <pc:docMk/>
            <pc:sldMk cId="2950297414" sldId="355"/>
            <ac:picMk id="5" creationId="{52AB126F-E669-405D-7382-A8BEDD5C2CB1}"/>
          </ac:picMkLst>
        </pc:picChg>
        <pc:picChg chg="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6" creationId="{21DBCFC4-560D-E0DE-2BE5-123ACC35F12E}"/>
          </ac:picMkLst>
        </pc:picChg>
        <pc:picChg chg="add del mod">
          <ac:chgData name="Jha, Aryan Ritwajeet" userId="2aad577e-539b-449b-83a6-8d411f484b4d" providerId="ADAL" clId="{49408841-B2F4-4D1B-91E9-399D964EDA3B}" dt="2023-07-12T20:46:40.090" v="12282" actId="478"/>
          <ac:picMkLst>
            <pc:docMk/>
            <pc:sldMk cId="2950297414" sldId="355"/>
            <ac:picMk id="8" creationId="{B78E06C5-46B3-6CE8-B829-B40299C74E34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0" creationId="{5F85CA16-1D3E-31B9-FF25-06F90C4E80BA}"/>
          </ac:picMkLst>
        </pc:picChg>
        <pc:picChg chg="add mod or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1" creationId="{6E6DBD21-FCE6-19C6-C178-0DD2B045AC39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3" creationId="{96A1D9C2-5F10-69D9-F567-D2B774D822A3}"/>
          </ac:picMkLst>
        </pc:picChg>
        <pc:picChg chg="add mod or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4" creationId="{049BC559-6B04-0F36-B5C6-F367C1C827FB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5" creationId="{543EF568-B513-35D1-0F25-9899955EC467}"/>
          </ac:picMkLst>
        </pc:picChg>
        <pc:picChg chg="add 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7" creationId="{F2E3BF6E-982F-9306-6923-D7FA4DBFC3E4}"/>
          </ac:picMkLst>
        </pc:picChg>
        <pc:picChg chg="add 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9" creationId="{FBA6C243-E9DC-94D1-AEFB-AA9DCE17422B}"/>
          </ac:picMkLst>
        </pc:picChg>
        <pc:cxnChg chg="add mod">
          <ac:chgData name="Jha, Aryan Ritwajeet" userId="2aad577e-539b-449b-83a6-8d411f484b4d" providerId="ADAL" clId="{49408841-B2F4-4D1B-91E9-399D964EDA3B}" dt="2023-07-12T21:18:05.402" v="12983" actId="14100"/>
          <ac:cxnSpMkLst>
            <pc:docMk/>
            <pc:sldMk cId="2950297414" sldId="355"/>
            <ac:cxnSpMk id="7" creationId="{94DEB934-55D6-87BD-3156-D5517F30FF6C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28" creationId="{A88CB8AF-5631-45C6-BFEC-971C4D6E5836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0" creationId="{9F2EA1AF-73AB-4FCB-B4EE-0E42E7250F64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2" creationId="{65A18FBF-6157-4210-BEF2-9A6C31FA89AD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4" creationId="{43C9CCA8-3CEC-4CD0-A624-A701C612511D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1:08:07.903" v="12936"/>
        <pc:sldMkLst>
          <pc:docMk/>
          <pc:sldMk cId="1313714598" sldId="356"/>
        </pc:sldMkLst>
        <pc:spChg chg="mod">
          <ac:chgData name="Jha, Aryan Ritwajeet" userId="2aad577e-539b-449b-83a6-8d411f484b4d" providerId="ADAL" clId="{49408841-B2F4-4D1B-91E9-399D964EDA3B}" dt="2023-07-12T21:08:07.903" v="12936"/>
          <ac:spMkLst>
            <pc:docMk/>
            <pc:sldMk cId="1313714598" sldId="356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46:25.523" v="12280" actId="1076"/>
          <ac:picMkLst>
            <pc:docMk/>
            <pc:sldMk cId="1313714598" sldId="356"/>
            <ac:picMk id="4" creationId="{F4BE7488-08D7-B734-223A-CFB9A7747DA0}"/>
          </ac:picMkLst>
        </pc:picChg>
        <pc:picChg chg="add mod">
          <ac:chgData name="Jha, Aryan Ritwajeet" userId="2aad577e-539b-449b-83a6-8d411f484b4d" providerId="ADAL" clId="{49408841-B2F4-4D1B-91E9-399D964EDA3B}" dt="2023-07-12T20:46:14.942" v="12274" actId="1076"/>
          <ac:picMkLst>
            <pc:docMk/>
            <pc:sldMk cId="1313714598" sldId="356"/>
            <ac:picMk id="5" creationId="{2AC1A0EA-DD14-59EC-318F-501A3C932D46}"/>
          </ac:picMkLst>
        </pc:picChg>
        <pc:picChg chg="del">
          <ac:chgData name="Jha, Aryan Ritwajeet" userId="2aad577e-539b-449b-83a6-8d411f484b4d" providerId="ADAL" clId="{49408841-B2F4-4D1B-91E9-399D964EDA3B}" dt="2023-07-12T20:45:42.910" v="12264" actId="478"/>
          <ac:picMkLst>
            <pc:docMk/>
            <pc:sldMk cId="1313714598" sldId="356"/>
            <ac:picMk id="10" creationId="{5F85CA16-1D3E-31B9-FF25-06F90C4E80BA}"/>
          </ac:picMkLst>
        </pc:picChg>
        <pc:picChg chg="mod">
          <ac:chgData name="Jha, Aryan Ritwajeet" userId="2aad577e-539b-449b-83a6-8d411f484b4d" providerId="ADAL" clId="{49408841-B2F4-4D1B-91E9-399D964EDA3B}" dt="2023-07-12T20:46:18.492" v="12276" actId="1076"/>
          <ac:picMkLst>
            <pc:docMk/>
            <pc:sldMk cId="1313714598" sldId="356"/>
            <ac:picMk id="13" creationId="{96A1D9C2-5F10-69D9-F567-D2B774D822A3}"/>
          </ac:picMkLst>
        </pc:picChg>
        <pc:picChg chg="mod">
          <ac:chgData name="Jha, Aryan Ritwajeet" userId="2aad577e-539b-449b-83a6-8d411f484b4d" providerId="ADAL" clId="{49408841-B2F4-4D1B-91E9-399D964EDA3B}" dt="2023-07-12T20:46:31.432" v="12281" actId="1076"/>
          <ac:picMkLst>
            <pc:docMk/>
            <pc:sldMk cId="1313714598" sldId="356"/>
            <ac:picMk id="15" creationId="{543EF568-B513-35D1-0F25-9899955EC467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7-12T21:07:52.955" v="12934" actId="20577"/>
        <pc:sldMkLst>
          <pc:docMk/>
          <pc:sldMk cId="2691399862" sldId="357"/>
        </pc:sldMkLst>
        <pc:spChg chg="mod">
          <ac:chgData name="Jha, Aryan Ritwajeet" userId="2aad577e-539b-449b-83a6-8d411f484b4d" providerId="ADAL" clId="{49408841-B2F4-4D1B-91E9-399D964EDA3B}" dt="2023-07-12T21:07:52.955" v="12934" actId="20577"/>
          <ac:spMkLst>
            <pc:docMk/>
            <pc:sldMk cId="2691399862" sldId="357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1:06:34.021" v="12916" actId="1076"/>
          <ac:picMkLst>
            <pc:docMk/>
            <pc:sldMk cId="2691399862" sldId="357"/>
            <ac:picMk id="5" creationId="{0558928E-EC4A-EE27-D571-93867DD3E51D}"/>
          </ac:picMkLst>
        </pc:picChg>
        <pc:picChg chg="mod">
          <ac:chgData name="Jha, Aryan Ritwajeet" userId="2aad577e-539b-449b-83a6-8d411f484b4d" providerId="ADAL" clId="{49408841-B2F4-4D1B-91E9-399D964EDA3B}" dt="2023-07-12T21:06:36.192" v="12917" actId="1076"/>
          <ac:picMkLst>
            <pc:docMk/>
            <pc:sldMk cId="2691399862" sldId="357"/>
            <ac:picMk id="10" creationId="{5F85CA16-1D3E-31B9-FF25-06F90C4E80B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1:02:22.206" v="12906" actId="20577"/>
        <pc:sldMkLst>
          <pc:docMk/>
          <pc:sldMk cId="1995717691" sldId="358"/>
        </pc:sldMkLst>
        <pc:spChg chg="mod">
          <ac:chgData name="Jha, Aryan Ritwajeet" userId="2aad577e-539b-449b-83a6-8d411f484b4d" providerId="ADAL" clId="{49408841-B2F4-4D1B-91E9-399D964EDA3B}" dt="2023-07-12T21:02:22.206" v="12906" actId="20577"/>
          <ac:spMkLst>
            <pc:docMk/>
            <pc:sldMk cId="1995717691" sldId="358"/>
            <ac:spMk id="3" creationId="{DCE0E4E6-1416-0D07-96AB-380DB5E83338}"/>
          </ac:spMkLst>
        </pc:spChg>
        <pc:spChg chg="add mod">
          <ac:chgData name="Jha, Aryan Ritwajeet" userId="2aad577e-539b-449b-83a6-8d411f484b4d" providerId="ADAL" clId="{49408841-B2F4-4D1B-91E9-399D964EDA3B}" dt="2023-07-12T20:58:58.559" v="12837" actId="207"/>
          <ac:spMkLst>
            <pc:docMk/>
            <pc:sldMk cId="1995717691" sldId="358"/>
            <ac:spMk id="13" creationId="{7BA4C705-9A8A-B084-FE62-F783BAC47AAA}"/>
          </ac:spMkLst>
        </pc:sp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5" creationId="{C3F811C8-9873-D6BA-09B4-B590712B4D64}"/>
          </ac:picMkLst>
        </pc:pic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6" creationId="{FC135EC0-39A9-DACC-C8CC-F806D9B8859D}"/>
          </ac:picMkLst>
        </pc:picChg>
        <pc:picChg chg="add del mod">
          <ac:chgData name="Jha, Aryan Ritwajeet" userId="2aad577e-539b-449b-83a6-8d411f484b4d" providerId="ADAL" clId="{49408841-B2F4-4D1B-91E9-399D964EDA3B}" dt="2023-07-12T20:52:31.751" v="12472" actId="478"/>
          <ac:picMkLst>
            <pc:docMk/>
            <pc:sldMk cId="1995717691" sldId="358"/>
            <ac:picMk id="7" creationId="{CB3EB982-EA53-EA58-C8F2-1432532536A4}"/>
          </ac:picMkLst>
        </pc:pic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9" creationId="{5EFE7593-A695-D162-A7E2-481A0C4E96E7}"/>
          </ac:picMkLst>
        </pc:picChg>
        <pc:picChg chg="add mod">
          <ac:chgData name="Jha, Aryan Ritwajeet" userId="2aad577e-539b-449b-83a6-8d411f484b4d" providerId="ADAL" clId="{49408841-B2F4-4D1B-91E9-399D964EDA3B}" dt="2023-07-12T20:53:52.471" v="12477" actId="1076"/>
          <ac:picMkLst>
            <pc:docMk/>
            <pc:sldMk cId="1995717691" sldId="358"/>
            <ac:picMk id="10" creationId="{D1B404B7-A10F-F2C8-C8C3-DA5304B49AE1}"/>
          </ac:picMkLst>
        </pc:picChg>
        <pc:cxnChg chg="add mod">
          <ac:chgData name="Jha, Aryan Ritwajeet" userId="2aad577e-539b-449b-83a6-8d411f484b4d" providerId="ADAL" clId="{49408841-B2F4-4D1B-91E9-399D964EDA3B}" dt="2023-07-12T20:59:27.211" v="12842" actId="208"/>
          <ac:cxnSpMkLst>
            <pc:docMk/>
            <pc:sldMk cId="1995717691" sldId="358"/>
            <ac:cxnSpMk id="12" creationId="{DEAA34A7-B436-81F9-4F90-B96ED2E7E8FA}"/>
          </ac:cxnSpMkLst>
        </pc:cxnChg>
      </pc:sldChg>
    </pc:docChg>
  </pc:docChgLst>
  <pc:docChgLst>
    <pc:chgData name="Jha, Aryan Ritwajeet" userId="2aad577e-539b-449b-83a6-8d411f484b4d" providerId="ADAL" clId="{D9BFCF19-62A5-4DD2-BE4B-C9A184BAFBC5}"/>
    <pc:docChg chg="custSel addSld modSld">
      <pc:chgData name="Jha, Aryan Ritwajeet" userId="2aad577e-539b-449b-83a6-8d411f484b4d" providerId="ADAL" clId="{D9BFCF19-62A5-4DD2-BE4B-C9A184BAFBC5}" dt="2023-07-24T06:56:48.392" v="45" actId="1076"/>
      <pc:docMkLst>
        <pc:docMk/>
      </pc:docMkLst>
      <pc:sldChg chg="addSp delSp modSp mod">
        <pc:chgData name="Jha, Aryan Ritwajeet" userId="2aad577e-539b-449b-83a6-8d411f484b4d" providerId="ADAL" clId="{D9BFCF19-62A5-4DD2-BE4B-C9A184BAFBC5}" dt="2023-07-24T06:45:21.339" v="4" actId="478"/>
        <pc:sldMkLst>
          <pc:docMk/>
          <pc:sldMk cId="4132842835" sldId="340"/>
        </pc:sldMkLst>
        <pc:picChg chg="add del mod">
          <ac:chgData name="Jha, Aryan Ritwajeet" userId="2aad577e-539b-449b-83a6-8d411f484b4d" providerId="ADAL" clId="{D9BFCF19-62A5-4DD2-BE4B-C9A184BAFBC5}" dt="2023-07-24T06:45:21.339" v="4" actId="478"/>
          <ac:picMkLst>
            <pc:docMk/>
            <pc:sldMk cId="4132842835" sldId="340"/>
            <ac:picMk id="14" creationId="{7F9A59C2-EA7F-4A15-5CA1-8290786D1811}"/>
          </ac:picMkLst>
        </pc:picChg>
      </pc:sldChg>
      <pc:sldChg chg="addSp modSp add mod">
        <pc:chgData name="Jha, Aryan Ritwajeet" userId="2aad577e-539b-449b-83a6-8d411f484b4d" providerId="ADAL" clId="{D9BFCF19-62A5-4DD2-BE4B-C9A184BAFBC5}" dt="2023-07-24T06:56:48.392" v="45" actId="1076"/>
        <pc:sldMkLst>
          <pc:docMk/>
          <pc:sldMk cId="2271536588" sldId="359"/>
        </pc:sldMkLst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1" creationId="{C1696835-ADD1-4BB5-FAF6-4181AB71E7E3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6" creationId="{A05AA22C-8E14-4E6B-EBA7-2F1337D20D0D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7" creationId="{7F7C239F-CBA6-D5B0-7379-7F71BA7C0C75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8" creationId="{45E525BA-C346-BA78-C7A6-5B85CAF600C6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20" creationId="{71BB4537-7B10-CCDC-4425-30969E4E388E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21" creationId="{53393935-EF16-7CAE-5C1E-C60381CEA1C3}"/>
          </ac:spMkLst>
        </pc:spChg>
        <pc:grpChg chg="add mod">
          <ac:chgData name="Jha, Aryan Ritwajeet" userId="2aad577e-539b-449b-83a6-8d411f484b4d" providerId="ADAL" clId="{D9BFCF19-62A5-4DD2-BE4B-C9A184BAFBC5}" dt="2023-07-24T06:56:48.392" v="45" actId="1076"/>
          <ac:grpSpMkLst>
            <pc:docMk/>
            <pc:sldMk cId="2271536588" sldId="359"/>
            <ac:grpSpMk id="24" creationId="{FCB51A60-59BB-571A-29AD-723F1EB66B4F}"/>
          </ac:grpSpMkLst>
        </pc:grpChg>
        <pc:picChg chg="mod">
          <ac:chgData name="Jha, Aryan Ritwajeet" userId="2aad577e-539b-449b-83a6-8d411f484b4d" providerId="ADAL" clId="{D9BFCF19-62A5-4DD2-BE4B-C9A184BAFBC5}" dt="2023-07-24T06:47:46.715" v="43" actId="164"/>
          <ac:picMkLst>
            <pc:docMk/>
            <pc:sldMk cId="2271536588" sldId="359"/>
            <ac:picMk id="14" creationId="{7F9A59C2-EA7F-4A15-5CA1-8290786D1811}"/>
          </ac:picMkLst>
        </pc:picChg>
        <pc:picChg chg="add mod">
          <ac:chgData name="Jha, Aryan Ritwajeet" userId="2aad577e-539b-449b-83a6-8d411f484b4d" providerId="ADAL" clId="{D9BFCF19-62A5-4DD2-BE4B-C9A184BAFBC5}" dt="2023-07-24T06:47:38.998" v="42"/>
          <ac:picMkLst>
            <pc:docMk/>
            <pc:sldMk cId="2271536588" sldId="359"/>
            <ac:picMk id="22" creationId="{6F8C5672-869A-617F-D1BE-1340D006A92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14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5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0587v1" TargetMode="External"/><Relationship Id="rId2" Type="http://schemas.openxmlformats.org/officeDocument/2006/relationships/hyperlink" Target="https://arxiv.org/abs/2011.005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6837496" TargetMode="External"/><Relationship Id="rId5" Type="http://schemas.openxmlformats.org/officeDocument/2006/relationships/hyperlink" Target="https://www.amazon.com/Electronic-Circuit-System-Simulation-Methods/dp/0070501696" TargetMode="External"/><Relationship Id="rId4" Type="http://schemas.openxmlformats.org/officeDocument/2006/relationships/hyperlink" Target="t.ly/37S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8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9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1016E-F1B9-F5AA-F214-21BF775D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123" name="Rectangle 9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Rectangle 9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61BC-629A-EC3F-7E23-23703BB6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866421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Dispatching for End Users With On-Site Renewables and Peak Demand Charges – An Approximate Dynamic Programming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DB433-2F03-A5CD-DB8A-59BD8C028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36209"/>
            <a:ext cx="11164824" cy="267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CEA1C-CE4B-3603-12FD-45B2B6C8962A}"/>
              </a:ext>
            </a:extLst>
          </p:cNvPr>
          <p:cNvSpPr txBox="1"/>
          <p:nvPr/>
        </p:nvSpPr>
        <p:spPr>
          <a:xfrm>
            <a:off x="5351164" y="1415017"/>
            <a:ext cx="615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Initial thoughts: It uses a linear/linearized model of the battery, and all equations are expressed with matrices.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Details to be added later.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7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93" y="3159578"/>
            <a:ext cx="11389178" cy="398400"/>
          </a:xfr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97075" y="3557978"/>
            <a:ext cx="10063163" cy="369332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Xiaodong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Qian and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Yuanguo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Seventh International Joint Conference on Computational Sciences and Optimization (2014)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918607" y="4942894"/>
            <a:ext cx="2371725" cy="120032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Deptt</a:t>
            </a:r>
            <a:r>
              <a:rPr lang="en-US" dirty="0">
                <a:solidFill>
                  <a:schemeClr val="bg1"/>
                </a:solidFill>
              </a:rPr>
              <a:t>. Of Appl. Math.</a:t>
            </a:r>
          </a:p>
          <a:p>
            <a:r>
              <a:rPr lang="en-US" dirty="0">
                <a:solidFill>
                  <a:schemeClr val="bg1"/>
                </a:solidFill>
              </a:rPr>
              <a:t>Nanjing University of Science and Technology (NUST)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43207" y="4923843"/>
            <a:ext cx="2371725" cy="120032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Professor with the Department of Mathematics</a:t>
            </a:r>
          </a:p>
          <a:p>
            <a:r>
              <a:rPr lang="en-US" dirty="0">
                <a:solidFill>
                  <a:schemeClr val="bg1"/>
                </a:solidFill>
              </a:rPr>
              <a:t>NUST, Nanjing, China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>
            <a:cxnSpLocks/>
          </p:cNvCxnSpPr>
          <p:nvPr/>
        </p:nvCxnSpPr>
        <p:spPr>
          <a:xfrm flipH="1">
            <a:off x="2775857" y="3854904"/>
            <a:ext cx="2253343" cy="1087990"/>
          </a:xfrm>
          <a:prstGeom prst="straightConnector1">
            <a:avLst/>
          </a:prstGeom>
          <a:ln w="31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>
            <a:cxnSpLocks/>
          </p:cNvCxnSpPr>
          <p:nvPr/>
        </p:nvCxnSpPr>
        <p:spPr>
          <a:xfrm>
            <a:off x="7625443" y="3835853"/>
            <a:ext cx="1341664" cy="1087990"/>
          </a:xfrm>
          <a:prstGeom prst="straightConnector1">
            <a:avLst/>
          </a:prstGeom>
          <a:ln w="31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95207" y="5404559"/>
            <a:ext cx="2371725" cy="92333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 1 citation – by the SUGAR-DDP paper by Agarwal and Pileggi</a:t>
            </a:r>
          </a:p>
        </p:txBody>
      </p:sp>
    </p:spTree>
    <p:extLst>
      <p:ext uri="{BB962C8B-B14F-4D97-AF65-F5344CB8AC3E}">
        <p14:creationId xmlns:p14="http://schemas.microsoft.com/office/powerpoint/2010/main" val="165322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9"/>
            <a:ext cx="6256368" cy="8191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Starting with an expression for the Cost-to-go function for an Uncertain Optimal Control Problem.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1A55B-1E9A-5572-2142-9E70F30E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8" y="3011207"/>
            <a:ext cx="7189545" cy="26483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4CB042-5C3D-6E02-D5F5-B323899D46CF}"/>
              </a:ext>
            </a:extLst>
          </p:cNvPr>
          <p:cNvCxnSpPr/>
          <p:nvPr/>
        </p:nvCxnSpPr>
        <p:spPr>
          <a:xfrm flipV="1">
            <a:off x="3176833" y="2413262"/>
            <a:ext cx="1621410" cy="101573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897ACA-5977-5235-6167-5A5E509E009C}"/>
              </a:ext>
            </a:extLst>
          </p:cNvPr>
          <p:cNvCxnSpPr/>
          <p:nvPr/>
        </p:nvCxnSpPr>
        <p:spPr>
          <a:xfrm flipV="1">
            <a:off x="5617029" y="2432957"/>
            <a:ext cx="261257" cy="1077686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C955A0-6B1A-9A43-D812-9483C8068F4B}"/>
              </a:ext>
            </a:extLst>
          </p:cNvPr>
          <p:cNvCxnSpPr/>
          <p:nvPr/>
        </p:nvCxnSpPr>
        <p:spPr>
          <a:xfrm flipH="1" flipV="1">
            <a:off x="3543300" y="2413262"/>
            <a:ext cx="1738993" cy="221588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54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0E4E6-1416-0D07-96AB-380DB5E83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4088" y="1796178"/>
                <a:ext cx="9775426" cy="10531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41</m:t>
                    </m:r>
                  </m:oMath>
                </a14:m>
                <a:r>
                  <a:rPr lang="en-US" dirty="0"/>
                  <a:t> equations, it provides an algorithm for solving a stochastic MPC problems using Differential Dynamic Programming (DDP). It initializes the solution using an unspecified Genetic Algorithm (GA).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0E4E6-1416-0D07-96AB-380DB5E83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4088" y="1796178"/>
                <a:ext cx="9775426" cy="1053157"/>
              </a:xfrm>
              <a:blipFill>
                <a:blip r:embed="rId2"/>
                <a:stretch>
                  <a:fillRect l="-1934" t="-1279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7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1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5CA16-1D3E-31B9-FF25-06F90C4E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187" y="3339022"/>
            <a:ext cx="4371618" cy="705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8928E-EC4A-EE27-D571-93867DD3E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187" y="2849335"/>
            <a:ext cx="4014110" cy="3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99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2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1D9C2-5F10-69D9-F567-D2B774D8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00" y="2491116"/>
            <a:ext cx="4302673" cy="2088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3EF568-B513-35D1-0F25-9899955E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00" y="4663696"/>
            <a:ext cx="4216545" cy="592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BE7488-08D7-B734-223A-CFB9A7747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900" y="5339971"/>
            <a:ext cx="3855162" cy="607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1A0EA-DD14-59EC-318F-501A3C932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900" y="6012522"/>
            <a:ext cx="4561178" cy="6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3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DBD21-FCE6-19C6-C178-0DD2B045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055" y="2923965"/>
            <a:ext cx="4358326" cy="363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BC559-6B04-0F36-B5C6-F367C1C82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055" y="3570242"/>
            <a:ext cx="4496795" cy="91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E3BF6E-982F-9306-6923-D7FA4DBFC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475" y="4640868"/>
            <a:ext cx="3215041" cy="3373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6C243-E9DC-94D1-AEFB-AA9DCE174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75" y="5159139"/>
            <a:ext cx="3671276" cy="1257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DEB934-55D6-87BD-3156-D5517F30FF6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025493" y="6417129"/>
            <a:ext cx="1273629" cy="248457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BE6E86-2111-D678-61B0-12843BF4C366}"/>
              </a:ext>
            </a:extLst>
          </p:cNvPr>
          <p:cNvSpPr txBox="1"/>
          <p:nvPr/>
        </p:nvSpPr>
        <p:spPr>
          <a:xfrm>
            <a:off x="9299122" y="6480920"/>
            <a:ext cx="276769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Given in another reference.</a:t>
            </a:r>
          </a:p>
        </p:txBody>
      </p:sp>
    </p:spTree>
    <p:extLst>
      <p:ext uri="{BB962C8B-B14F-4D97-AF65-F5344CB8AC3E}">
        <p14:creationId xmlns:p14="http://schemas.microsoft.com/office/powerpoint/2010/main" val="295029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the end it also gives a numerical example utilizing the algorithm.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588117"/>
            <a:ext cx="7218939" cy="39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7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uses Genetic Algorithms for Initializing the 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0C3F3-427A-C4D6-8074-9B447DEE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717" y="2644678"/>
            <a:ext cx="4146795" cy="12383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A44138-2D4C-432F-799D-56D6C8AAB8EC}"/>
              </a:ext>
            </a:extLst>
          </p:cNvPr>
          <p:cNvCxnSpPr/>
          <p:nvPr/>
        </p:nvCxnSpPr>
        <p:spPr>
          <a:xfrm flipV="1">
            <a:off x="1894114" y="5772150"/>
            <a:ext cx="6596743" cy="579664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D1B476-2AC3-99A1-2A4E-8769ACED03E5}"/>
              </a:ext>
            </a:extLst>
          </p:cNvPr>
          <p:cNvSpPr txBox="1"/>
          <p:nvPr/>
        </p:nvSpPr>
        <p:spPr>
          <a:xfrm>
            <a:off x="8474529" y="5747657"/>
            <a:ext cx="276769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Given in another reference.</a:t>
            </a:r>
          </a:p>
        </p:txBody>
      </p:sp>
    </p:spTree>
    <p:extLst>
      <p:ext uri="{BB962C8B-B14F-4D97-AF65-F5344CB8AC3E}">
        <p14:creationId xmlns:p14="http://schemas.microsoft.com/office/powerpoint/2010/main" val="63688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Utilizing the key derived equations for the algorithm for this specific problem: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DBAE4-9011-DF06-DFE5-07C2DFA38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94" y="2644678"/>
            <a:ext cx="4347657" cy="317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9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175FD5-A62E-C570-61F2-BC1FF7BCAAF8}"/>
              </a:ext>
            </a:extLst>
          </p:cNvPr>
          <p:cNvSpPr/>
          <p:nvPr/>
        </p:nvSpPr>
        <p:spPr>
          <a:xfrm>
            <a:off x="7248525" y="5848350"/>
            <a:ext cx="2186312" cy="6000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3351FB-48C6-A234-0327-4F908757A17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486775" y="5393748"/>
            <a:ext cx="1143389" cy="540327"/>
          </a:xfrm>
          <a:prstGeom prst="straightConnector1">
            <a:avLst/>
          </a:prstGeom>
          <a:ln>
            <a:solidFill>
              <a:srgbClr val="9558B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7F294-7580-E8B9-8064-D8070CE825A5}"/>
              </a:ext>
            </a:extLst>
          </p:cNvPr>
          <p:cNvSpPr txBox="1"/>
          <p:nvPr/>
        </p:nvSpPr>
        <p:spPr>
          <a:xfrm>
            <a:off x="9630164" y="4916694"/>
            <a:ext cx="2366509" cy="9541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Ensures Complementarity (i.e., ensures absence of SCD) without any additional boolean constraints.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097A19-80AF-0DDF-C17B-171ECA733088}"/>
              </a:ext>
            </a:extLst>
          </p:cNvPr>
          <p:cNvCxnSpPr/>
          <p:nvPr/>
        </p:nvCxnSpPr>
        <p:spPr>
          <a:xfrm flipH="1">
            <a:off x="2367984" y="1085850"/>
            <a:ext cx="2752725" cy="4362758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92333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They prefer rectangular coordinates for all complex variables, for usage in Newton Raphson method.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DEFCA6-257C-484A-0271-32609DD99FE3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843181"/>
            <a:ext cx="4941701" cy="4596733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B37B12-7083-9253-EA29-143C026CAEEC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771650"/>
            <a:ext cx="4895850" cy="36682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5CB10D-28B5-B80D-7280-76A996A7E29A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962150"/>
            <a:ext cx="2678676" cy="34777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D27B5F-247E-3B38-7949-23BF152C27B3}"/>
              </a:ext>
            </a:extLst>
          </p:cNvPr>
          <p:cNvCxnSpPr>
            <a:cxnSpLocks/>
          </p:cNvCxnSpPr>
          <p:nvPr/>
        </p:nvCxnSpPr>
        <p:spPr>
          <a:xfrm flipH="1" flipV="1">
            <a:off x="3611107" y="734086"/>
            <a:ext cx="1336450" cy="1780514"/>
          </a:xfrm>
          <a:prstGeom prst="straightConnector1">
            <a:avLst/>
          </a:prstGeom>
          <a:ln w="19050">
            <a:solidFill>
              <a:srgbClr val="9558B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/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SOC is always taken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energy (base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𝑘𝑊h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𝑀𝑊h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blipFill>
                <a:blip r:embed="rId6"/>
                <a:stretch>
                  <a:fillRect l="-1136" t="-3704" b="-1296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648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Utilizing the key derived equations for the algorithm for this specific problem: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60C81-8268-39CF-D3C6-F179AF8E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608" y="2644678"/>
            <a:ext cx="4227171" cy="34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6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 are on the right.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35EC0-39A9-DACC-C8CC-F806D9B8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986" y="2644678"/>
            <a:ext cx="3822558" cy="198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E7593-A695-D162-A7E2-481A0C4E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86" y="4706939"/>
            <a:ext cx="3244554" cy="18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2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5" y="1833885"/>
            <a:ext cx="6256368" cy="248502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Takeaway: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000" dirty="0"/>
              <a:t>This paper provides a solid mathematical understanding of the rationale behind Differential Dynamic Programming.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/>
              <a:t>It provides </a:t>
            </a:r>
            <a:r>
              <a:rPr lang="en-US" sz="2000" dirty="0"/>
              <a:t>an algorithm along with a conveniently described set of equations which can aid us in solving our own problems using DDP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B404B7-A10F-F2C8-C8C3-DA5304B4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89" y="4739165"/>
            <a:ext cx="6716062" cy="18195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AA34A7-B436-81F9-4F90-B96ED2E7E8FA}"/>
              </a:ext>
            </a:extLst>
          </p:cNvPr>
          <p:cNvCxnSpPr>
            <a:cxnSpLocks/>
          </p:cNvCxnSpPr>
          <p:nvPr/>
        </p:nvCxnSpPr>
        <p:spPr>
          <a:xfrm flipV="1">
            <a:off x="5551714" y="5788479"/>
            <a:ext cx="2686050" cy="233623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A4C705-9A8A-B084-FE62-F783BAC47AAA}"/>
              </a:ext>
            </a:extLst>
          </p:cNvPr>
          <p:cNvSpPr txBox="1"/>
          <p:nvPr/>
        </p:nvSpPr>
        <p:spPr>
          <a:xfrm>
            <a:off x="8221436" y="5486400"/>
            <a:ext cx="2751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are generated because we use Taylor’s Linear Approximations.</a:t>
            </a:r>
          </a:p>
        </p:txBody>
      </p:sp>
    </p:spTree>
    <p:extLst>
      <p:ext uri="{BB962C8B-B14F-4D97-AF65-F5344CB8AC3E}">
        <p14:creationId xmlns:p14="http://schemas.microsoft.com/office/powerpoint/2010/main" val="1995717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Aayushya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Agarwal and Larry Pileggi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(2022)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PhD student at Carnegie Mellon University (CMU)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at CMU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62550" y="5673981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papers with: </a:t>
            </a:r>
            <a:r>
              <a:rPr lang="en-US" dirty="0" err="1">
                <a:solidFill>
                  <a:schemeClr val="bg1"/>
                </a:solidFill>
              </a:rPr>
              <a:t>Amritanshu</a:t>
            </a:r>
            <a:r>
              <a:rPr lang="en-US" dirty="0">
                <a:solidFill>
                  <a:schemeClr val="bg1"/>
                </a:solidFill>
              </a:rPr>
              <a:t> Pandey Assistant Prof. at UVM</a:t>
            </a:r>
          </a:p>
        </p:txBody>
      </p:sp>
    </p:spTree>
    <p:extLst>
      <p:ext uri="{BB962C8B-B14F-4D97-AF65-F5344CB8AC3E}">
        <p14:creationId xmlns:p14="http://schemas.microsoft.com/office/powerpoint/2010/main" val="376705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/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Objective function is economic-based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 Discharging cost considered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Charging/Discharging efficiency considered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Ramping of Active Power Generation form Synchronous Generators considered.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blipFill>
                <a:blip r:embed="rId2"/>
                <a:stretch>
                  <a:fillRect l="-449" t="-1951" b="-4878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98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876300" y="2124075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A4EC8-190C-68CD-20E5-6E905AAE5162}"/>
              </a:ext>
            </a:extLst>
          </p:cNvPr>
          <p:cNvSpPr txBox="1"/>
          <p:nvPr/>
        </p:nvSpPr>
        <p:spPr>
          <a:xfrm>
            <a:off x="876299" y="2791016"/>
            <a:ext cx="10848975" cy="64633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single time-period ACOPF, a Lagrange function with dual and slack variables is formed to represent network equality constraints and device limits respectively: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8" y="365011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173539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/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dual variables associated with each equality constraint defined in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[20b]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the same reference,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inequality constraints representing generator active and reactive power limits, bus voltage bounds and line loading constraints with a vector of corresponding slack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Introduced in SUGAR: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‘feasibility current’ at each node and is minimized according to a large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a feasible optimal dispatch solution, all feasible current sources will be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blipFill>
                <a:blip r:embed="rId3"/>
                <a:stretch>
                  <a:fillRect l="-393" t="-1706" r="-393" b="-4437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53556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558340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70" y="1525185"/>
            <a:ext cx="4114800" cy="89322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F624E-02DC-2632-3766-BEA734F6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70" y="2648088"/>
            <a:ext cx="3782430" cy="3985990"/>
          </a:xfrm>
          <a:prstGeom prst="rect">
            <a:avLst/>
          </a:prstGeom>
          <a:ln>
            <a:solidFill>
              <a:srgbClr val="FFFF0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B40D6-6F63-A633-01A7-A85C59703FAB}"/>
              </a:ext>
            </a:extLst>
          </p:cNvPr>
          <p:cNvGrpSpPr/>
          <p:nvPr/>
        </p:nvGrpSpPr>
        <p:grpSpPr>
          <a:xfrm>
            <a:off x="8048625" y="1664056"/>
            <a:ext cx="3591384" cy="1764944"/>
            <a:chOff x="6858000" y="3045374"/>
            <a:chExt cx="3591384" cy="1764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13106A-AC0F-FA98-1604-1F18722D2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0" y="3045374"/>
              <a:ext cx="3591384" cy="880110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E2BB84-1FA3-A701-0D01-167A0103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0" y="3925484"/>
              <a:ext cx="3591384" cy="88483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F0CAD6-B19F-7374-4D83-07B2195D53FF}"/>
              </a:ext>
            </a:extLst>
          </p:cNvPr>
          <p:cNvCxnSpPr/>
          <p:nvPr/>
        </p:nvCxnSpPr>
        <p:spPr>
          <a:xfrm flipH="1">
            <a:off x="1876425" y="2266950"/>
            <a:ext cx="713184" cy="3811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D44AAD-F559-5A5C-4EBE-3A6A65D8BC3C}"/>
              </a:ext>
            </a:extLst>
          </p:cNvPr>
          <p:cNvCxnSpPr/>
          <p:nvPr/>
        </p:nvCxnSpPr>
        <p:spPr>
          <a:xfrm>
            <a:off x="3905250" y="2342681"/>
            <a:ext cx="4143375" cy="20148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924550" y="4152900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[20b] equations.</a:t>
            </a:r>
          </a:p>
        </p:txBody>
      </p:sp>
    </p:spTree>
    <p:extLst>
      <p:ext uri="{BB962C8B-B14F-4D97-AF65-F5344CB8AC3E}">
        <p14:creationId xmlns:p14="http://schemas.microsoft.com/office/powerpoint/2010/main" val="3070427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defines a set of the modified KKT conditions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representing the first order optimality conditions to ensure a local minimum is reached.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non-linear KKT equations are solved for using Newton-Raphson.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iteration, the Newton-Raphson constructs a Hessian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blipFill>
                <a:blip r:embed="rId2"/>
                <a:stretch>
                  <a:fillRect l="-903" t="-937" r="-677" b="-2342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5439B0E-F261-858C-AD4F-97062630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5" y="1666875"/>
            <a:ext cx="5703141" cy="3086406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402573" y="5376921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1743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Diode Limiting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Inequality constraints are solved using an interior point method that gradually constrains the function shown in (9).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 of the interior point method requires robust limiting to ensure variables do not exceed their operating limits.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‘Diode limiting methods’ from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[23b]</a:t>
                </a:r>
                <a:r>
                  <a:rPr lang="en-US" dirty="0">
                    <a:solidFill>
                      <a:schemeClr val="bg1"/>
                    </a:solidFill>
                  </a:rPr>
                  <a:t> ensure each primal variable and associated slack variable is individually limited, with a factor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respectively (12-13).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(14-15) represent damping constants to ensure there’s no inter-iteration oscillation of primal/slack variables.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blipFill>
                <a:blip r:embed="rId3"/>
                <a:stretch>
                  <a:fillRect l="-903" t="-612" r="-1016" b="-122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650223" y="1679038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8727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12003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variables are </a:t>
            </a:r>
            <a:r>
              <a:rPr lang="en-US" b="1" dirty="0"/>
              <a:t>Continuous</a:t>
            </a:r>
          </a:p>
          <a:p>
            <a:r>
              <a:rPr lang="en-US" b="1" dirty="0"/>
              <a:t>No Discrete </a:t>
            </a:r>
            <a:r>
              <a:rPr lang="en-US" dirty="0"/>
              <a:t>variables</a:t>
            </a:r>
          </a:p>
          <a:p>
            <a:r>
              <a:rPr lang="en-US" b="1" dirty="0"/>
              <a:t>No Boolean </a:t>
            </a:r>
            <a:r>
              <a:rPr lang="en-US" dirty="0"/>
              <a:t>variables</a:t>
            </a:r>
          </a:p>
          <a:p>
            <a:r>
              <a:rPr lang="en-US" dirty="0"/>
              <a:t>In the final equations</a:t>
            </a:r>
          </a:p>
        </p:txBody>
      </p:sp>
    </p:spTree>
    <p:extLst>
      <p:ext uri="{BB962C8B-B14F-4D97-AF65-F5344CB8AC3E}">
        <p14:creationId xmlns:p14="http://schemas.microsoft.com/office/powerpoint/2010/main" val="2152296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Tx-stepping based Homotopy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accommodates arbitrary initial conditions by employing a homotopy method that relaxes the non-linear constraints to a trivial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then sequentially solves a series of sub-problems to the original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 scalar homotopy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embedded into the non-linear ACOPF formulation and is iteratively decreased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trace a path in the solution space.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They claim that this works for arbitrary initial conditions and shows robust convergence for ACOPF systems.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blipFill>
                <a:blip r:embed="rId2"/>
                <a:stretch>
                  <a:fillRect l="-790" t="-766" b="-137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100D4-9A83-7BBC-6CAD-11B13695F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602775"/>
            <a:ext cx="4934506" cy="1493337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5B024-D5F8-2A4E-01FB-032F845D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570" y="3259201"/>
            <a:ext cx="3124617" cy="315944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027958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Generator Ramping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Generator ramping limits are incorporated in the same way and solved for using an interior-point method.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ESS also incorporated. (Didn’t see or read any explanation on the possibility of SCD, </a:t>
                </a:r>
                <a:r>
                  <a:rPr lang="en-US" dirty="0" err="1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..e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blipFill>
                <a:blip r:embed="rId2"/>
                <a:stretch>
                  <a:fillRect l="-790" t="-1633" r="-113" b="-489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F6843-4409-CCAB-BA26-A970B805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495970"/>
            <a:ext cx="4600575" cy="1629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2AA23-851E-6E61-A87C-BAB615101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30" y="3429000"/>
            <a:ext cx="5209345" cy="291110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59479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876923" y="1587479"/>
            <a:ext cx="4914901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is Simultaneous Charging Discharging (SCD) avoided?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7959A-7548-B075-4020-AD0618B5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74055"/>
            <a:ext cx="4229100" cy="482601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67357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6019800" y="1941926"/>
            <a:ext cx="392430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Augmented </a:t>
            </a:r>
            <a:r>
              <a:rPr lang="en-US" dirty="0" err="1">
                <a:solidFill>
                  <a:schemeClr val="bg1"/>
                </a:solidFill>
              </a:rPr>
              <a:t>Lagrangian</a:t>
            </a:r>
            <a:r>
              <a:rPr lang="en-US" dirty="0">
                <a:solidFill>
                  <a:schemeClr val="bg1"/>
                </a:solidFill>
              </a:rPr>
              <a:t> of the MP-OPF problem.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4CC240E-9085-8316-F5CC-D76B0BBC9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314700"/>
            <a:ext cx="3847825" cy="340918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398360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If not for any Generator ramping or ESS constraints, the problem is just a summation of individual ACOPFs.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 authors anyway proceed to solve for each ACOPF individually, but using a Forward-Backward Process.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While solving for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they assume any variables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as some constants, and solve (‘forward-pass’) to get all variables for time-step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Then they do a ‘backwards-pass’ to update the sequence based on gradient information from the forward trajectory.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Together, a forward pass and a backward pass produce a new sequence of controls.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If converged, the backward pass does not affect the forward trajectory.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blipFill>
                <a:blip r:embed="rId2"/>
                <a:stretch>
                  <a:fillRect l="-260" t="-399" b="-1397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B56D82-7D69-F2C6-DDDE-74ACD498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25" y="1453221"/>
            <a:ext cx="4863076" cy="17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85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1863704"/>
            <a:ext cx="4315379" cy="349266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50811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01780"/>
            <a:ext cx="2219325" cy="179621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75226-E70A-E161-4383-9FF05789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11" y="3698157"/>
            <a:ext cx="5125027" cy="26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4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72430"/>
            <a:ext cx="6196515" cy="4210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7E5E3-F227-5DF1-2CB0-5575459A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5" y="5080101"/>
            <a:ext cx="4152900" cy="1267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C82B2-AA02-1122-5C32-80A9BA51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994" y="2372430"/>
            <a:ext cx="4072462" cy="18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12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749814"/>
            <a:ext cx="539115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Solving for 10 hours of 70k system data configuration took them 14 minutes on a single-core </a:t>
            </a:r>
            <a:r>
              <a:rPr lang="en-US" dirty="0" err="1">
                <a:solidFill>
                  <a:schemeClr val="bg1"/>
                </a:solidFill>
              </a:rPr>
              <a:t>macbook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0" y="2583418"/>
            <a:ext cx="5220716" cy="354732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037DE-6C79-94EE-E4A6-1FB33AF4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66" y="2583418"/>
            <a:ext cx="5072531" cy="34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8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Differential Dynamic Programming: Convergence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Hessians, Gauss-Seidel, spectral radius, positive-definiteness, they prove that for realistic systems, this method always works.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46CC4-4DC5-777C-A4FC-5DC5384D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846" y="1647824"/>
            <a:ext cx="4489943" cy="151159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5786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Two Optimization Loops (Time-scales):</a:t>
            </a:r>
            <a:b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</a:b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99398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210050" y="3942945"/>
            <a:ext cx="4324350" cy="30520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apparent power (through inverter) limits.</a:t>
            </a:r>
          </a:p>
        </p:txBody>
      </p:sp>
    </p:spTree>
    <p:extLst>
      <p:ext uri="{BB962C8B-B14F-4D97-AF65-F5344CB8AC3E}">
        <p14:creationId xmlns:p14="http://schemas.microsoft.com/office/powerpoint/2010/main" val="1083868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3" y="432435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940593" y="552285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940593" y="354654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940593" y="1008167"/>
            <a:ext cx="10063163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9BEC2-ACFE-FB05-60F2-D515BBB50A12}"/>
              </a:ext>
            </a:extLst>
          </p:cNvPr>
          <p:cNvSpPr txBox="1"/>
          <p:nvPr/>
        </p:nvSpPr>
        <p:spPr>
          <a:xfrm>
            <a:off x="940593" y="20237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D70C-65C3-9EA0-42CC-270D85A1B203}"/>
              </a:ext>
            </a:extLst>
          </p:cNvPr>
          <p:cNvSpPr txBox="1"/>
          <p:nvPr/>
        </p:nvSpPr>
        <p:spPr>
          <a:xfrm>
            <a:off x="940593" y="2788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-156826" y="3076369"/>
            <a:ext cx="219483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240003"/>
            <a:ext cx="3336131" cy="1419059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578645" y="243199"/>
            <a:ext cx="3583782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6650437" y="376553"/>
            <a:ext cx="13712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7FF7C-F556-8488-89D9-254CDE3C8DF1}"/>
              </a:ext>
            </a:extLst>
          </p:cNvPr>
          <p:cNvSpPr txBox="1"/>
          <p:nvPr/>
        </p:nvSpPr>
        <p:spPr>
          <a:xfrm>
            <a:off x="759617" y="1368238"/>
            <a:ext cx="4260057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123 and 13 bus systems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 Order Conic Decomposition (SOCP) used to fix State-of-Charge (SOC) for batteries at every time step. 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Non-Linear Programming (NLP) to solve the individual decoupled time-steps (in parallel). [~ seconds]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Uses the proof on the based on the 2018 paper to assume a relaxation of the complementarity constraint (with suitable augmentation of the objective function).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D07B-B041-B533-7F65-FD4A690C5499}"/>
              </a:ext>
            </a:extLst>
          </p:cNvPr>
          <p:cNvSpPr txBox="1"/>
          <p:nvPr/>
        </p:nvSpPr>
        <p:spPr>
          <a:xfrm>
            <a:off x="5676900" y="1828800"/>
            <a:ext cx="5987653" cy="480131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13 bus system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coupled.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STL Elements (Discrete-control)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slowly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using Multi-Integer Linear Programming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Renewables + Battery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fastly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using SOCP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Proof given, that for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realistic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systems, relaxing the hard battery complementarity constraint AND adding a soft constraint to the objective function, makes the problem NOT Mixed-Integer, while still yielding feasibly,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near-optimal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soltutions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0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Two Optimization Loops (Time-scales):</a:t>
            </a:r>
            <a:b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</a:b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686300" y="3942945"/>
            <a:ext cx="3848100" cy="28615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apparent power (through inverter) limits.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49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6338-F8E6-2337-6C89-B6B3C1F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67" y="2692275"/>
            <a:ext cx="46297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Instead, their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EF31-E0E0-3807-159C-CC327B3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1" y="3215495"/>
            <a:ext cx="4291468" cy="3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D3368-5930-9904-4E7B-9F119260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4" y="3429000"/>
            <a:ext cx="6958470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" y="3215495"/>
            <a:ext cx="4157169" cy="3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7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Additional ‘loss functions’ for 1. Penalizing SCD and 2. Respecting Battery SOC Limits.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1" y="3696021"/>
            <a:ext cx="4157169" cy="307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5C0E2-331A-34B6-17D5-D1338D8D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27" y="3696021"/>
            <a:ext cx="6301422" cy="1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6749184" y="2392212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Modified IEEE 13 bus system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8364B-AE7C-F0E9-02C8-CF10FD8C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27" y="3136761"/>
            <a:ext cx="4680624" cy="30245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74" y="4942594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  <a:stCxn id="5" idx="1"/>
            <a:endCxn id="17" idx="2"/>
          </p:cNvCxnSpPr>
          <p:nvPr/>
        </p:nvCxnSpPr>
        <p:spPr>
          <a:xfrm flipH="1" flipV="1">
            <a:off x="4476265" y="719045"/>
            <a:ext cx="2791310" cy="842214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68188" y="327333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2342406" y="72714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Upon addition of the </a:t>
            </a:r>
            <a:r>
              <a:rPr lang="en-US" dirty="0">
                <a:highlight>
                  <a:srgbClr val="00FF00"/>
                </a:highlight>
              </a:rPr>
              <a:t>green</a:t>
            </a:r>
            <a:r>
              <a:rPr lang="en-US" dirty="0">
                <a:solidFill>
                  <a:schemeClr val="bg1"/>
                </a:solidFill>
              </a:rPr>
              <a:t> block, the </a:t>
            </a:r>
            <a:r>
              <a:rPr lang="en-US" dirty="0">
                <a:highlight>
                  <a:srgbClr val="C0C0C0"/>
                </a:highlight>
              </a:rPr>
              <a:t>grey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terms are removed from the constraints.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443043-FF2D-5A4C-1A5C-2A3B5429B5D8}"/>
              </a:ext>
            </a:extLst>
          </p:cNvPr>
          <p:cNvCxnSpPr>
            <a:cxnSpLocks/>
          </p:cNvCxnSpPr>
          <p:nvPr/>
        </p:nvCxnSpPr>
        <p:spPr>
          <a:xfrm flipH="1" flipV="1">
            <a:off x="4924426" y="366746"/>
            <a:ext cx="2588581" cy="2051512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56B57E-CFBF-2101-5CA6-4828E92F1F8C}"/>
              </a:ext>
            </a:extLst>
          </p:cNvPr>
          <p:cNvSpPr txBox="1"/>
          <p:nvPr/>
        </p:nvSpPr>
        <p:spPr>
          <a:xfrm>
            <a:off x="715294" y="4474949"/>
            <a:ext cx="426771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>
                <a:solidFill>
                  <a:schemeClr val="bg1"/>
                </a:solidFill>
              </a:rPr>
              <a:t> block ensures that the terminal battery SOC value (i.e. SOC value at the end of the horizon) prescribed by the outer loop is adhered to.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C4B80D-EA20-361F-BEBD-3EDB7639C621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5459368" y="5281024"/>
            <a:ext cx="3317239" cy="119377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/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also an optimization (control) variable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blipFill>
                <a:blip r:embed="rId5"/>
                <a:stretch>
                  <a:fillRect l="-1141" t="-2752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6004C8CF-A01E-D059-A823-833FE2E34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874" y="6492331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6874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34" y="4973321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tx1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D3160D-05B0-7D93-9B66-0BC16655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193" y="6502259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2824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 lnSpcReduction="10000"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1: SOCP with NO Complementarity constraint added to objective function.</a:t>
            </a:r>
          </a:p>
          <a:p>
            <a:pPr marL="182880" lvl="1" indent="0">
              <a:buNone/>
            </a:pPr>
            <a:r>
              <a:rPr lang="en-US" sz="2800" dirty="0"/>
              <a:t>Run 2: SOCP with Complementarity constraint added to objective function.</a:t>
            </a:r>
          </a:p>
          <a:p>
            <a:pPr marL="182880" lvl="1" indent="0">
              <a:buNone/>
            </a:pPr>
            <a:r>
              <a:rPr lang="en-US" sz="2800" dirty="0"/>
              <a:t>Run 3: MI Problem which inherently solves with the Complementarity condition.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0B76E-63AE-9971-5F0E-6899704B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7" y="2181989"/>
            <a:ext cx="5058296" cy="35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02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1: Gives a Physically unrealizable solution.</a:t>
            </a:r>
          </a:p>
          <a:p>
            <a:pPr marL="182880" lvl="1" indent="0">
              <a:buNone/>
            </a:pPr>
            <a:r>
              <a:rPr lang="en-US" sz="2800" dirty="0"/>
              <a:t>Run 2 and Run 3: Give the SAME feasible solution.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0B76E-63AE-9971-5F0E-6899704B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7" y="2181989"/>
            <a:ext cx="5058296" cy="35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33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2 and Run 3: Give the SAME feasible solution.</a:t>
            </a:r>
          </a:p>
          <a:p>
            <a:pPr marL="182880" lvl="1" indent="0">
              <a:buNone/>
            </a:pPr>
            <a:r>
              <a:rPr lang="en-US" sz="2800" dirty="0"/>
              <a:t>Also, the SAME Optimal solution.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2C105-D2FF-2C98-EE21-E74EB6FB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43" y="2346390"/>
            <a:ext cx="5181384" cy="36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1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[20b] </a:t>
            </a:r>
            <a:r>
              <a:rPr lang="en-US" dirty="0"/>
              <a:t>Pandey, A., Agarwal, A., &amp; Pileggi, L. (2020). Incremental Model Building Homotopy Approach for Solving Exact AC-Constrained Optimal Power Flow. </a:t>
            </a:r>
            <a:r>
              <a:rPr lang="en-US" dirty="0" err="1"/>
              <a:t>arXiv</a:t>
            </a:r>
            <a:r>
              <a:rPr lang="en-US" dirty="0"/>
              <a:t>, 2011.00587. Retrieved from </a:t>
            </a:r>
            <a:r>
              <a:rPr lang="en-US" dirty="0">
                <a:hlinkClick r:id="rId3"/>
              </a:rPr>
              <a:t>https://arxiv.org/abs/2011.00587v1</a:t>
            </a:r>
            <a:endParaRPr lang="en-US" dirty="0"/>
          </a:p>
          <a:p>
            <a:r>
              <a:rPr lang="en-US" dirty="0">
                <a:hlinkClick r:id="rId4"/>
              </a:rPr>
              <a:t>[23b] </a:t>
            </a:r>
            <a:r>
              <a:rPr lang="en-US" dirty="0"/>
              <a:t>Pillage, L. (1998). Electronic Circuit &amp; System Simulation Methods (SRE). McGraw-Hill Professional. Retrieved from </a:t>
            </a:r>
            <a:r>
              <a:rPr lang="en-US" dirty="0">
                <a:hlinkClick r:id="rId5"/>
              </a:rPr>
              <a:t>https://www.amazon.com/Electronic-Circuit-System-Simulation-Methods/dp/0070501696</a:t>
            </a:r>
            <a:endParaRPr lang="en-US" dirty="0"/>
          </a:p>
          <a:p>
            <a:r>
              <a:rPr lang="en-US" dirty="0">
                <a:hlinkClick r:id="rId6"/>
              </a:rPr>
              <a:t>[24a] </a:t>
            </a:r>
            <a:r>
              <a:rPr lang="en-US" dirty="0"/>
              <a:t>Shao, C., Wang, X., Wang, X., Du, C., Dang, C., &amp; Liu, S. (2014). Cooperative Dispatch of Wind Generation and Electric Vehicles With Battery Storage Capacity Constraints in SCUC. IEEE Trans. Smart Grid, 5(5), 2219–2226. </a:t>
            </a:r>
            <a:r>
              <a:rPr lang="en-US" dirty="0" err="1"/>
              <a:t>doi</a:t>
            </a:r>
            <a:r>
              <a:rPr lang="en-US" dirty="0"/>
              <a:t>: 10.1109/TSG.2014.2316911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6" y="4321898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8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02"/>
          <a:stretch/>
        </p:blipFill>
        <p:spPr>
          <a:xfrm>
            <a:off x="6633634" y="2173161"/>
            <a:ext cx="4945244" cy="703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21BD-783A-191C-390C-F3FF81A2B709}"/>
              </a:ext>
            </a:extLst>
          </p:cNvPr>
          <p:cNvSpPr txBox="1"/>
          <p:nvPr/>
        </p:nvSpPr>
        <p:spPr>
          <a:xfrm>
            <a:off x="700473" y="4129232"/>
            <a:ext cx="3628106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system WITHOUT any STL elements,  instead of a (MI , SOCP) loops, they use (SOCP, NLP) loops.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35F72-A263-7E13-2571-60C2C7AE6D3E}"/>
              </a:ext>
            </a:extLst>
          </p:cNvPr>
          <p:cNvSpPr txBox="1"/>
          <p:nvPr/>
        </p:nvSpPr>
        <p:spPr>
          <a:xfrm>
            <a:off x="3383713" y="81498"/>
            <a:ext cx="30260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models themselves are the same.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3CEF0-C77A-F70A-BD60-3805DA29BD4A}"/>
              </a:ext>
            </a:extLst>
          </p:cNvPr>
          <p:cNvSpPr txBox="1"/>
          <p:nvPr/>
        </p:nvSpPr>
        <p:spPr>
          <a:xfrm>
            <a:off x="6627241" y="3407215"/>
            <a:ext cx="2392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Also, NO yellow term this time.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63598-382B-8A5F-D1DB-6D71C461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66" y="6144763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284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6" y="4321898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8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02"/>
          <a:stretch/>
        </p:blipFill>
        <p:spPr>
          <a:xfrm>
            <a:off x="6633634" y="2173161"/>
            <a:ext cx="4945244" cy="703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21BD-783A-191C-390C-F3FF81A2B709}"/>
              </a:ext>
            </a:extLst>
          </p:cNvPr>
          <p:cNvSpPr txBox="1"/>
          <p:nvPr/>
        </p:nvSpPr>
        <p:spPr>
          <a:xfrm>
            <a:off x="700473" y="4129232"/>
            <a:ext cx="3628106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system WITHOUT any STL elements,  instead of a (MI , SOCP) loops, they use (SOCP, NLP) loops.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35F72-A263-7E13-2571-60C2C7AE6D3E}"/>
              </a:ext>
            </a:extLst>
          </p:cNvPr>
          <p:cNvSpPr txBox="1"/>
          <p:nvPr/>
        </p:nvSpPr>
        <p:spPr>
          <a:xfrm>
            <a:off x="3383713" y="81498"/>
            <a:ext cx="30260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models themselves are the same.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3CEF0-C77A-F70A-BD60-3805DA29BD4A}"/>
              </a:ext>
            </a:extLst>
          </p:cNvPr>
          <p:cNvSpPr txBox="1"/>
          <p:nvPr/>
        </p:nvSpPr>
        <p:spPr>
          <a:xfrm>
            <a:off x="6627241" y="3407215"/>
            <a:ext cx="2392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Also, NO yellow term this time.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63598-382B-8A5F-D1DB-6D71C461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66" y="6144763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CB51A60-59BB-571A-29AD-723F1EB66B4F}"/>
              </a:ext>
            </a:extLst>
          </p:cNvPr>
          <p:cNvGrpSpPr/>
          <p:nvPr/>
        </p:nvGrpSpPr>
        <p:grpSpPr>
          <a:xfrm>
            <a:off x="3174243" y="1345834"/>
            <a:ext cx="5806447" cy="2976064"/>
            <a:chOff x="3750242" y="1388655"/>
            <a:chExt cx="5806447" cy="29760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9A59C2-EA7F-4A15-5CA1-8290786D1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0242" y="1388655"/>
              <a:ext cx="5806447" cy="297606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696835-ADD1-4BB5-FAF6-4181AB71E7E3}"/>
                </a:ext>
              </a:extLst>
            </p:cNvPr>
            <p:cNvSpPr/>
            <p:nvPr/>
          </p:nvSpPr>
          <p:spPr>
            <a:xfrm>
              <a:off x="3944858" y="3633696"/>
              <a:ext cx="5382022" cy="6020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5AA22C-8E14-4E6B-EBA7-2F1337D20D0D}"/>
                </a:ext>
              </a:extLst>
            </p:cNvPr>
            <p:cNvSpPr/>
            <p:nvPr/>
          </p:nvSpPr>
          <p:spPr>
            <a:xfrm>
              <a:off x="7175316" y="2877004"/>
              <a:ext cx="1587925" cy="3136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7C239F-CBA6-D5B0-7379-7F71BA7C0C75}"/>
                </a:ext>
              </a:extLst>
            </p:cNvPr>
            <p:cNvSpPr/>
            <p:nvPr/>
          </p:nvSpPr>
          <p:spPr>
            <a:xfrm>
              <a:off x="6568927" y="1627171"/>
              <a:ext cx="793468" cy="3230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E525BA-C346-BA78-C7A6-5B85CAF600C6}"/>
                </a:ext>
              </a:extLst>
            </p:cNvPr>
            <p:cNvSpPr/>
            <p:nvPr/>
          </p:nvSpPr>
          <p:spPr>
            <a:xfrm>
              <a:off x="6653466" y="2246946"/>
              <a:ext cx="808647" cy="3640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BB4537-7B10-CCDC-4425-30969E4E388E}"/>
                </a:ext>
              </a:extLst>
            </p:cNvPr>
            <p:cNvSpPr/>
            <p:nvPr/>
          </p:nvSpPr>
          <p:spPr>
            <a:xfrm>
              <a:off x="7460254" y="1602387"/>
              <a:ext cx="808647" cy="36407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393935-EF16-7CAE-5C1E-C60381CEA1C3}"/>
                </a:ext>
              </a:extLst>
            </p:cNvPr>
            <p:cNvSpPr/>
            <p:nvPr/>
          </p:nvSpPr>
          <p:spPr>
            <a:xfrm>
              <a:off x="7536840" y="2245400"/>
              <a:ext cx="808647" cy="36407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71536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Props1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3428</TotalTime>
  <Words>5311</Words>
  <Application>Microsoft Office PowerPoint</Application>
  <PresentationFormat>Widescreen</PresentationFormat>
  <Paragraphs>518</Paragraphs>
  <Slides>78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375</cp:revision>
  <cp:lastPrinted>2021-09-10T16:26:58Z</cp:lastPrinted>
  <dcterms:created xsi:type="dcterms:W3CDTF">2021-07-01T22:58:28Z</dcterms:created>
  <dcterms:modified xsi:type="dcterms:W3CDTF">2023-07-24T09:10:48Z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